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0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56" r:id="rId2"/>
    <p:sldId id="271" r:id="rId3"/>
    <p:sldId id="267" r:id="rId4"/>
    <p:sldId id="274" r:id="rId5"/>
    <p:sldId id="257" r:id="rId6"/>
    <p:sldId id="272" r:id="rId7"/>
    <p:sldId id="276" r:id="rId8"/>
    <p:sldId id="265" r:id="rId9"/>
    <p:sldId id="277" r:id="rId10"/>
    <p:sldId id="278" r:id="rId11"/>
    <p:sldId id="266" r:id="rId12"/>
    <p:sldId id="279" r:id="rId13"/>
    <p:sldId id="287" r:id="rId14"/>
    <p:sldId id="290" r:id="rId15"/>
    <p:sldId id="282" r:id="rId16"/>
    <p:sldId id="283" r:id="rId17"/>
    <p:sldId id="285" r:id="rId18"/>
    <p:sldId id="284" r:id="rId19"/>
    <p:sldId id="292" r:id="rId20"/>
    <p:sldId id="291" r:id="rId21"/>
    <p:sldId id="270" r:id="rId22"/>
    <p:sldId id="294" r:id="rId23"/>
    <p:sldId id="295" r:id="rId24"/>
    <p:sldId id="286" r:id="rId25"/>
    <p:sldId id="293" r:id="rId26"/>
    <p:sldId id="288" r:id="rId27"/>
  </p:sldIdLst>
  <p:sldSz cx="9144000" cy="5143500" type="screen16x9"/>
  <p:notesSz cx="6858000" cy="9144000"/>
  <p:defaultTextStyle>
    <a:lvl1pPr marL="0" algn="l" rtl="0" latinLnBrk="1">
      <a:defRPr lang="ko-KR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1">
      <a:defRPr lang="ko-KR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1">
      <a:defRPr lang="ko-KR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1">
      <a:defRPr lang="ko-KR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1">
      <a:defRPr lang="ko-KR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1">
      <a:defRPr lang="ko-KR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1">
      <a:defRPr lang="ko-KR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1">
      <a:defRPr lang="ko-KR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1">
      <a:defRPr lang="ko-KR" sz="1800" kern="1200">
        <a:solidFill>
          <a:schemeClr val="tx1"/>
        </a:solidFill>
        <a:latin typeface="+mn-lt"/>
        <a:ea typeface="+mn-ea"/>
        <a:cs typeface="+mn-cs"/>
      </a:defRPr>
    </a:lvl9pPr>
    <a:extLst/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7292A2E-F333-43FB-9621-5CBBE7FDCDCB}" styleName="밝은 스타일 2 - 강조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604" autoAdjust="0"/>
    <p:restoredTop sz="89910" autoAdjust="0"/>
  </p:normalViewPr>
  <p:slideViewPr>
    <p:cSldViewPr>
      <p:cViewPr>
        <p:scale>
          <a:sx n="150" d="100"/>
          <a:sy n="150" d="100"/>
        </p:scale>
        <p:origin x="66" y="-12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90" d="100"/>
          <a:sy n="90" d="100"/>
        </p:scale>
        <p:origin x="-2340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C033710-ECF2-4137-9600-1F8F9D6C6E05}" type="doc">
      <dgm:prSet loTypeId="urn:microsoft.com/office/officeart/2005/8/layout/hProcess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D5343258-D0DF-485A-BF0B-3639FFB26405}">
      <dgm:prSet phldrT="[텍스트]" custT="1"/>
      <dgm:spPr/>
      <dgm:t>
        <a:bodyPr/>
        <a:lstStyle/>
        <a:p>
          <a:pPr latinLnBrk="1"/>
          <a:r>
            <a:rPr lang="en-US" altLang="ko-KR" sz="1100" dirty="0" smtClean="0">
              <a:latin typeface="HY헤드라인M" pitchFamily="18" charset="-127"/>
              <a:ea typeface="HY헤드라인M" pitchFamily="18" charset="-127"/>
            </a:rPr>
            <a:t>1</a:t>
          </a:r>
          <a:r>
            <a:rPr lang="ko-KR" altLang="en-US" sz="1100" dirty="0" smtClean="0">
              <a:latin typeface="HY헤드라인M" pitchFamily="18" charset="-127"/>
              <a:ea typeface="HY헤드라인M" pitchFamily="18" charset="-127"/>
            </a:rPr>
            <a:t>단계</a:t>
          </a:r>
          <a:endParaRPr lang="ko-KR" altLang="en-US" sz="1100" dirty="0">
            <a:latin typeface="HY헤드라인M" pitchFamily="18" charset="-127"/>
            <a:ea typeface="HY헤드라인M" pitchFamily="18" charset="-127"/>
          </a:endParaRPr>
        </a:p>
      </dgm:t>
    </dgm:pt>
    <dgm:pt modelId="{39379EA0-F117-4323-B71D-CCAC1AAEE715}" type="parTrans" cxnId="{46722C5A-96F8-4114-93C9-B03DC76D4F0E}">
      <dgm:prSet/>
      <dgm:spPr/>
      <dgm:t>
        <a:bodyPr/>
        <a:lstStyle/>
        <a:p>
          <a:pPr latinLnBrk="1"/>
          <a:endParaRPr lang="ko-KR" altLang="en-US" sz="1200">
            <a:latin typeface="HY헤드라인M" pitchFamily="18" charset="-127"/>
            <a:ea typeface="HY헤드라인M" pitchFamily="18" charset="-127"/>
          </a:endParaRPr>
        </a:p>
      </dgm:t>
    </dgm:pt>
    <dgm:pt modelId="{B8B48A50-84E6-44DB-AAFA-1D3925404F72}" type="sibTrans" cxnId="{46722C5A-96F8-4114-93C9-B03DC76D4F0E}">
      <dgm:prSet/>
      <dgm:spPr/>
      <dgm:t>
        <a:bodyPr/>
        <a:lstStyle/>
        <a:p>
          <a:pPr latinLnBrk="1"/>
          <a:endParaRPr lang="ko-KR" altLang="en-US" sz="1200">
            <a:latin typeface="HY헤드라인M" pitchFamily="18" charset="-127"/>
            <a:ea typeface="HY헤드라인M" pitchFamily="18" charset="-127"/>
          </a:endParaRPr>
        </a:p>
      </dgm:t>
    </dgm:pt>
    <dgm:pt modelId="{8C0E0A63-FEB1-44BA-91FE-914F21C5D5D7}">
      <dgm:prSet phldrT="[텍스트]" custT="1"/>
      <dgm:spPr/>
      <dgm:t>
        <a:bodyPr/>
        <a:lstStyle/>
        <a:p>
          <a:pPr latinLnBrk="1"/>
          <a:r>
            <a:rPr lang="ko-KR" altLang="en-US" sz="2400" b="0" dirty="0" smtClean="0">
              <a:latin typeface="HY헤드라인M" pitchFamily="18" charset="-127"/>
              <a:ea typeface="HY헤드라인M" pitchFamily="18" charset="-127"/>
            </a:rPr>
            <a:t>품질 요구 </a:t>
          </a:r>
          <a:r>
            <a:rPr lang="en-US" altLang="ko-KR" sz="2400" b="0" dirty="0" smtClean="0">
              <a:latin typeface="HY헤드라인M" pitchFamily="18" charset="-127"/>
              <a:ea typeface="HY헤드라인M" pitchFamily="18" charset="-127"/>
            </a:rPr>
            <a:t>/ </a:t>
          </a:r>
          <a:r>
            <a:rPr lang="ko-KR" altLang="en-US" sz="2400" b="0" dirty="0" smtClean="0">
              <a:latin typeface="HY헤드라인M" pitchFamily="18" charset="-127"/>
              <a:ea typeface="HY헤드라인M" pitchFamily="18" charset="-127"/>
            </a:rPr>
            <a:t>욕구</a:t>
          </a:r>
          <a:endParaRPr lang="ko-KR" altLang="en-US" sz="2400" b="0" dirty="0">
            <a:latin typeface="HY헤드라인M" pitchFamily="18" charset="-127"/>
            <a:ea typeface="HY헤드라인M" pitchFamily="18" charset="-127"/>
          </a:endParaRPr>
        </a:p>
      </dgm:t>
    </dgm:pt>
    <dgm:pt modelId="{850D0C77-F2CA-4323-BB5B-A43EEB00DBCE}" type="parTrans" cxnId="{814A24E0-DC30-4107-8619-42F7C29A880D}">
      <dgm:prSet/>
      <dgm:spPr/>
      <dgm:t>
        <a:bodyPr/>
        <a:lstStyle/>
        <a:p>
          <a:pPr latinLnBrk="1"/>
          <a:endParaRPr lang="ko-KR" altLang="en-US" sz="1200">
            <a:latin typeface="HY헤드라인M" pitchFamily="18" charset="-127"/>
            <a:ea typeface="HY헤드라인M" pitchFamily="18" charset="-127"/>
          </a:endParaRPr>
        </a:p>
      </dgm:t>
    </dgm:pt>
    <dgm:pt modelId="{AD66A82D-AC4E-4027-A342-35BFDF8F7309}" type="sibTrans" cxnId="{814A24E0-DC30-4107-8619-42F7C29A880D}">
      <dgm:prSet/>
      <dgm:spPr/>
      <dgm:t>
        <a:bodyPr/>
        <a:lstStyle/>
        <a:p>
          <a:pPr latinLnBrk="1"/>
          <a:endParaRPr lang="ko-KR" altLang="en-US" sz="1200">
            <a:latin typeface="HY헤드라인M" pitchFamily="18" charset="-127"/>
            <a:ea typeface="HY헤드라인M" pitchFamily="18" charset="-127"/>
          </a:endParaRPr>
        </a:p>
      </dgm:t>
    </dgm:pt>
    <dgm:pt modelId="{800A2DDB-84B4-44B1-872D-D1FAB90F2FCF}">
      <dgm:prSet phldrT="[텍스트]" custT="1"/>
      <dgm:spPr/>
      <dgm:t>
        <a:bodyPr/>
        <a:lstStyle/>
        <a:p>
          <a:pPr latinLnBrk="1"/>
          <a:r>
            <a:rPr lang="ko-KR" altLang="en-US" sz="2400" b="0" dirty="0" smtClean="0">
              <a:latin typeface="HY헤드라인M" pitchFamily="18" charset="-127"/>
              <a:ea typeface="HY헤드라인M" pitchFamily="18" charset="-127"/>
            </a:rPr>
            <a:t>품질 검사</a:t>
          </a:r>
          <a:endParaRPr lang="ko-KR" altLang="en-US" sz="2400" b="0" dirty="0">
            <a:latin typeface="HY헤드라인M" pitchFamily="18" charset="-127"/>
            <a:ea typeface="HY헤드라인M" pitchFamily="18" charset="-127"/>
          </a:endParaRPr>
        </a:p>
      </dgm:t>
    </dgm:pt>
    <dgm:pt modelId="{098F0A3C-5350-43F8-A388-7443694E8DED}" type="parTrans" cxnId="{E8C34C5D-5D6E-4D45-BE19-5DBA2ED337C5}">
      <dgm:prSet/>
      <dgm:spPr/>
      <dgm:t>
        <a:bodyPr/>
        <a:lstStyle/>
        <a:p>
          <a:pPr latinLnBrk="1"/>
          <a:endParaRPr lang="ko-KR" altLang="en-US" sz="1200">
            <a:latin typeface="HY헤드라인M" pitchFamily="18" charset="-127"/>
            <a:ea typeface="HY헤드라인M" pitchFamily="18" charset="-127"/>
          </a:endParaRPr>
        </a:p>
      </dgm:t>
    </dgm:pt>
    <dgm:pt modelId="{8251D7B5-23D8-4E5E-BBB2-788E01084EA9}" type="sibTrans" cxnId="{E8C34C5D-5D6E-4D45-BE19-5DBA2ED337C5}">
      <dgm:prSet/>
      <dgm:spPr/>
      <dgm:t>
        <a:bodyPr/>
        <a:lstStyle/>
        <a:p>
          <a:pPr latinLnBrk="1"/>
          <a:endParaRPr lang="ko-KR" altLang="en-US" sz="1200">
            <a:latin typeface="HY헤드라인M" pitchFamily="18" charset="-127"/>
            <a:ea typeface="HY헤드라인M" pitchFamily="18" charset="-127"/>
          </a:endParaRPr>
        </a:p>
      </dgm:t>
    </dgm:pt>
    <dgm:pt modelId="{A5350BDC-007F-4C62-A1D2-7D28EC6BCF5C}">
      <dgm:prSet phldrT="[텍스트]" custT="1"/>
      <dgm:spPr/>
      <dgm:t>
        <a:bodyPr/>
        <a:lstStyle/>
        <a:p>
          <a:pPr latinLnBrk="1"/>
          <a:r>
            <a:rPr lang="en-US" altLang="ko-KR" sz="1100" dirty="0" smtClean="0">
              <a:latin typeface="HY헤드라인M" pitchFamily="18" charset="-127"/>
              <a:ea typeface="HY헤드라인M" pitchFamily="18" charset="-127"/>
            </a:rPr>
            <a:t>2</a:t>
          </a:r>
          <a:r>
            <a:rPr lang="ko-KR" altLang="en-US" sz="1100" dirty="0" smtClean="0">
              <a:latin typeface="HY헤드라인M" pitchFamily="18" charset="-127"/>
              <a:ea typeface="HY헤드라인M" pitchFamily="18" charset="-127"/>
            </a:rPr>
            <a:t>단계</a:t>
          </a:r>
          <a:endParaRPr lang="ko-KR" altLang="en-US" sz="1100" dirty="0">
            <a:latin typeface="HY헤드라인M" pitchFamily="18" charset="-127"/>
            <a:ea typeface="HY헤드라인M" pitchFamily="18" charset="-127"/>
          </a:endParaRPr>
        </a:p>
      </dgm:t>
    </dgm:pt>
    <dgm:pt modelId="{71B3698B-87FF-4588-BDD8-6DC9365F9C7C}" type="sibTrans" cxnId="{E424831B-DB66-4D63-B3DC-9CD47CD0F27E}">
      <dgm:prSet/>
      <dgm:spPr/>
      <dgm:t>
        <a:bodyPr/>
        <a:lstStyle/>
        <a:p>
          <a:pPr latinLnBrk="1"/>
          <a:endParaRPr lang="ko-KR" altLang="en-US" sz="1200">
            <a:latin typeface="HY헤드라인M" pitchFamily="18" charset="-127"/>
            <a:ea typeface="HY헤드라인M" pitchFamily="18" charset="-127"/>
          </a:endParaRPr>
        </a:p>
      </dgm:t>
    </dgm:pt>
    <dgm:pt modelId="{88475FFB-5412-4C6A-BD5D-189FB958350B}" type="parTrans" cxnId="{E424831B-DB66-4D63-B3DC-9CD47CD0F27E}">
      <dgm:prSet/>
      <dgm:spPr/>
      <dgm:t>
        <a:bodyPr/>
        <a:lstStyle/>
        <a:p>
          <a:pPr latinLnBrk="1"/>
          <a:endParaRPr lang="ko-KR" altLang="en-US" sz="1200">
            <a:latin typeface="HY헤드라인M" pitchFamily="18" charset="-127"/>
            <a:ea typeface="HY헤드라인M" pitchFamily="18" charset="-127"/>
          </a:endParaRPr>
        </a:p>
      </dgm:t>
    </dgm:pt>
    <dgm:pt modelId="{7B2C2D49-9356-4F70-A245-0E2AB6CD384B}" type="pres">
      <dgm:prSet presAssocID="{5C033710-ECF2-4137-9600-1F8F9D6C6E05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A8D6FE38-285B-466B-BE2B-91F960A7A7C6}" type="pres">
      <dgm:prSet presAssocID="{D5343258-D0DF-485A-BF0B-3639FFB26405}" presName="compNode" presStyleCnt="0"/>
      <dgm:spPr/>
    </dgm:pt>
    <dgm:pt modelId="{B695DA73-F71F-4733-89BC-9643553A5BF8}" type="pres">
      <dgm:prSet presAssocID="{D5343258-D0DF-485A-BF0B-3639FFB26405}" presName="noGeometry" presStyleCnt="0"/>
      <dgm:spPr/>
    </dgm:pt>
    <dgm:pt modelId="{848B9686-EB26-4F5C-9EF4-6C441E5A09A0}" type="pres">
      <dgm:prSet presAssocID="{D5343258-D0DF-485A-BF0B-3639FFB26405}" presName="childTextVisible" presStyleLbl="bgAccFollowNode1" presStyleIdx="0" presStyleCnt="2" custScaleX="110416" custLinFactNeighborX="186" custLinFactNeighborY="-192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B276BE3F-BDF9-40CD-BBB3-8ADE639F3F0C}" type="pres">
      <dgm:prSet presAssocID="{D5343258-D0DF-485A-BF0B-3639FFB26405}" presName="childTextHidden" presStyleLbl="bgAccFollowNode1" presStyleIdx="0" presStyleCnt="2"/>
      <dgm:spPr/>
      <dgm:t>
        <a:bodyPr/>
        <a:lstStyle/>
        <a:p>
          <a:pPr latinLnBrk="1"/>
          <a:endParaRPr lang="ko-KR" altLang="en-US"/>
        </a:p>
      </dgm:t>
    </dgm:pt>
    <dgm:pt modelId="{2A4DB7D9-284C-4DE9-BC9D-DAED2B49D3EC}" type="pres">
      <dgm:prSet presAssocID="{D5343258-D0DF-485A-BF0B-3639FFB26405}" presName="parentText" presStyleLbl="node1" presStyleIdx="0" presStyleCnt="2" custLinFactNeighborX="-9171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E8168948-41C0-444D-B8B0-4621C531CAFD}" type="pres">
      <dgm:prSet presAssocID="{D5343258-D0DF-485A-BF0B-3639FFB26405}" presName="aSpace" presStyleCnt="0"/>
      <dgm:spPr/>
    </dgm:pt>
    <dgm:pt modelId="{501A804C-5AB4-4771-B525-E717A40DFF94}" type="pres">
      <dgm:prSet presAssocID="{A5350BDC-007F-4C62-A1D2-7D28EC6BCF5C}" presName="compNode" presStyleCnt="0"/>
      <dgm:spPr/>
    </dgm:pt>
    <dgm:pt modelId="{F972ADB8-C03B-4C95-8899-CA92D773EB41}" type="pres">
      <dgm:prSet presAssocID="{A5350BDC-007F-4C62-A1D2-7D28EC6BCF5C}" presName="noGeometry" presStyleCnt="0"/>
      <dgm:spPr/>
    </dgm:pt>
    <dgm:pt modelId="{ECCB97F7-D7D2-4331-88C0-E62B09D76408}" type="pres">
      <dgm:prSet presAssocID="{A5350BDC-007F-4C62-A1D2-7D28EC6BCF5C}" presName="childTextVisible" presStyleLbl="bgAccFollowNode1" presStyleIdx="1" presStyleCnt="2" custScaleX="107558" custScaleY="100000" custLinFactNeighborX="5641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8D0D34D2-3EF0-4662-8F2A-E46E0F45A229}" type="pres">
      <dgm:prSet presAssocID="{A5350BDC-007F-4C62-A1D2-7D28EC6BCF5C}" presName="childTextHidden" presStyleLbl="bgAccFollowNode1" presStyleIdx="1" presStyleCnt="2"/>
      <dgm:spPr/>
      <dgm:t>
        <a:bodyPr/>
        <a:lstStyle/>
        <a:p>
          <a:pPr latinLnBrk="1"/>
          <a:endParaRPr lang="ko-KR" altLang="en-US"/>
        </a:p>
      </dgm:t>
    </dgm:pt>
    <dgm:pt modelId="{9EDFD6C9-89EB-4714-A182-8002CE0A44BF}" type="pres">
      <dgm:prSet presAssocID="{A5350BDC-007F-4C62-A1D2-7D28EC6BCF5C}" presName="parentText" presStyleLbl="node1" presStyleIdx="1" presStyleCnt="2" custLinFactNeighborX="5965" custLinFactNeighborY="4856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3E797E8D-CE03-4E35-B13B-6E5AA3879304}" type="presOf" srcId="{800A2DDB-84B4-44B1-872D-D1FAB90F2FCF}" destId="{ECCB97F7-D7D2-4331-88C0-E62B09D76408}" srcOrd="0" destOrd="0" presId="urn:microsoft.com/office/officeart/2005/8/layout/hProcess6"/>
    <dgm:cxn modelId="{3F544491-019D-4655-9081-98268EA28EC1}" type="presOf" srcId="{8C0E0A63-FEB1-44BA-91FE-914F21C5D5D7}" destId="{B276BE3F-BDF9-40CD-BBB3-8ADE639F3F0C}" srcOrd="1" destOrd="0" presId="urn:microsoft.com/office/officeart/2005/8/layout/hProcess6"/>
    <dgm:cxn modelId="{814A24E0-DC30-4107-8619-42F7C29A880D}" srcId="{D5343258-D0DF-485A-BF0B-3639FFB26405}" destId="{8C0E0A63-FEB1-44BA-91FE-914F21C5D5D7}" srcOrd="0" destOrd="0" parTransId="{850D0C77-F2CA-4323-BB5B-A43EEB00DBCE}" sibTransId="{AD66A82D-AC4E-4027-A342-35BFDF8F7309}"/>
    <dgm:cxn modelId="{EB378763-E661-420E-A86D-808063B174BE}" type="presOf" srcId="{8C0E0A63-FEB1-44BA-91FE-914F21C5D5D7}" destId="{848B9686-EB26-4F5C-9EF4-6C441E5A09A0}" srcOrd="0" destOrd="0" presId="urn:microsoft.com/office/officeart/2005/8/layout/hProcess6"/>
    <dgm:cxn modelId="{A52EA2E9-4405-487B-8225-1444604966FB}" type="presOf" srcId="{A5350BDC-007F-4C62-A1D2-7D28EC6BCF5C}" destId="{9EDFD6C9-89EB-4714-A182-8002CE0A44BF}" srcOrd="0" destOrd="0" presId="urn:microsoft.com/office/officeart/2005/8/layout/hProcess6"/>
    <dgm:cxn modelId="{E424831B-DB66-4D63-B3DC-9CD47CD0F27E}" srcId="{5C033710-ECF2-4137-9600-1F8F9D6C6E05}" destId="{A5350BDC-007F-4C62-A1D2-7D28EC6BCF5C}" srcOrd="1" destOrd="0" parTransId="{88475FFB-5412-4C6A-BD5D-189FB958350B}" sibTransId="{71B3698B-87FF-4588-BDD8-6DC9365F9C7C}"/>
    <dgm:cxn modelId="{D34FDC9D-3D41-4043-9B0F-B0D13956834F}" type="presOf" srcId="{D5343258-D0DF-485A-BF0B-3639FFB26405}" destId="{2A4DB7D9-284C-4DE9-BC9D-DAED2B49D3EC}" srcOrd="0" destOrd="0" presId="urn:microsoft.com/office/officeart/2005/8/layout/hProcess6"/>
    <dgm:cxn modelId="{E8C34C5D-5D6E-4D45-BE19-5DBA2ED337C5}" srcId="{A5350BDC-007F-4C62-A1D2-7D28EC6BCF5C}" destId="{800A2DDB-84B4-44B1-872D-D1FAB90F2FCF}" srcOrd="0" destOrd="0" parTransId="{098F0A3C-5350-43F8-A388-7443694E8DED}" sibTransId="{8251D7B5-23D8-4E5E-BBB2-788E01084EA9}"/>
    <dgm:cxn modelId="{D0286C1A-1E9B-448F-B5E7-1CCE4292A5C4}" type="presOf" srcId="{5C033710-ECF2-4137-9600-1F8F9D6C6E05}" destId="{7B2C2D49-9356-4F70-A245-0E2AB6CD384B}" srcOrd="0" destOrd="0" presId="urn:microsoft.com/office/officeart/2005/8/layout/hProcess6"/>
    <dgm:cxn modelId="{46722C5A-96F8-4114-93C9-B03DC76D4F0E}" srcId="{5C033710-ECF2-4137-9600-1F8F9D6C6E05}" destId="{D5343258-D0DF-485A-BF0B-3639FFB26405}" srcOrd="0" destOrd="0" parTransId="{39379EA0-F117-4323-B71D-CCAC1AAEE715}" sibTransId="{B8B48A50-84E6-44DB-AAFA-1D3925404F72}"/>
    <dgm:cxn modelId="{C096C6D2-0CCD-4029-A594-F60EF352D256}" type="presOf" srcId="{800A2DDB-84B4-44B1-872D-D1FAB90F2FCF}" destId="{8D0D34D2-3EF0-4662-8F2A-E46E0F45A229}" srcOrd="1" destOrd="0" presId="urn:microsoft.com/office/officeart/2005/8/layout/hProcess6"/>
    <dgm:cxn modelId="{4E9F5B1F-2D53-4697-A624-03CCA6E2CCD8}" type="presParOf" srcId="{7B2C2D49-9356-4F70-A245-0E2AB6CD384B}" destId="{A8D6FE38-285B-466B-BE2B-91F960A7A7C6}" srcOrd="0" destOrd="0" presId="urn:microsoft.com/office/officeart/2005/8/layout/hProcess6"/>
    <dgm:cxn modelId="{CAF6E6E9-DE0D-41FC-B442-21B44BCB5DE6}" type="presParOf" srcId="{A8D6FE38-285B-466B-BE2B-91F960A7A7C6}" destId="{B695DA73-F71F-4733-89BC-9643553A5BF8}" srcOrd="0" destOrd="0" presId="urn:microsoft.com/office/officeart/2005/8/layout/hProcess6"/>
    <dgm:cxn modelId="{EB852286-98FD-4CE8-94AB-9FB11C8C6E20}" type="presParOf" srcId="{A8D6FE38-285B-466B-BE2B-91F960A7A7C6}" destId="{848B9686-EB26-4F5C-9EF4-6C441E5A09A0}" srcOrd="1" destOrd="0" presId="urn:microsoft.com/office/officeart/2005/8/layout/hProcess6"/>
    <dgm:cxn modelId="{61762F1F-7591-4715-8917-8A322E86782C}" type="presParOf" srcId="{A8D6FE38-285B-466B-BE2B-91F960A7A7C6}" destId="{B276BE3F-BDF9-40CD-BBB3-8ADE639F3F0C}" srcOrd="2" destOrd="0" presId="urn:microsoft.com/office/officeart/2005/8/layout/hProcess6"/>
    <dgm:cxn modelId="{594FFAFC-E82A-42C8-9FCB-B3A257B29298}" type="presParOf" srcId="{A8D6FE38-285B-466B-BE2B-91F960A7A7C6}" destId="{2A4DB7D9-284C-4DE9-BC9D-DAED2B49D3EC}" srcOrd="3" destOrd="0" presId="urn:microsoft.com/office/officeart/2005/8/layout/hProcess6"/>
    <dgm:cxn modelId="{A139FE34-6EEF-41C1-8A04-DED7A5D74F53}" type="presParOf" srcId="{7B2C2D49-9356-4F70-A245-0E2AB6CD384B}" destId="{E8168948-41C0-444D-B8B0-4621C531CAFD}" srcOrd="1" destOrd="0" presId="urn:microsoft.com/office/officeart/2005/8/layout/hProcess6"/>
    <dgm:cxn modelId="{5445473B-C1C5-4A58-B462-F31D39A83622}" type="presParOf" srcId="{7B2C2D49-9356-4F70-A245-0E2AB6CD384B}" destId="{501A804C-5AB4-4771-B525-E717A40DFF94}" srcOrd="2" destOrd="0" presId="urn:microsoft.com/office/officeart/2005/8/layout/hProcess6"/>
    <dgm:cxn modelId="{FE0DB264-2A80-4C44-9D42-512394E69FA5}" type="presParOf" srcId="{501A804C-5AB4-4771-B525-E717A40DFF94}" destId="{F972ADB8-C03B-4C95-8899-CA92D773EB41}" srcOrd="0" destOrd="0" presId="urn:microsoft.com/office/officeart/2005/8/layout/hProcess6"/>
    <dgm:cxn modelId="{B3193383-8F07-4553-9FB8-6FC7A1C2F2A5}" type="presParOf" srcId="{501A804C-5AB4-4771-B525-E717A40DFF94}" destId="{ECCB97F7-D7D2-4331-88C0-E62B09D76408}" srcOrd="1" destOrd="0" presId="urn:microsoft.com/office/officeart/2005/8/layout/hProcess6"/>
    <dgm:cxn modelId="{41901636-FEE7-40B4-B6AD-27A3EB9AB8B7}" type="presParOf" srcId="{501A804C-5AB4-4771-B525-E717A40DFF94}" destId="{8D0D34D2-3EF0-4662-8F2A-E46E0F45A229}" srcOrd="2" destOrd="0" presId="urn:microsoft.com/office/officeart/2005/8/layout/hProcess6"/>
    <dgm:cxn modelId="{53701762-BD76-41A0-AD8B-1205AC2A0362}" type="presParOf" srcId="{501A804C-5AB4-4771-B525-E717A40DFF94}" destId="{9EDFD6C9-89EB-4714-A182-8002CE0A44BF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C033710-ECF2-4137-9600-1F8F9D6C6E05}" type="doc">
      <dgm:prSet loTypeId="urn:microsoft.com/office/officeart/2005/8/layout/hProcess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D5343258-D0DF-485A-BF0B-3639FFB26405}">
      <dgm:prSet phldrT="[텍스트]" custT="1"/>
      <dgm:spPr/>
      <dgm:t>
        <a:bodyPr/>
        <a:lstStyle/>
        <a:p>
          <a:pPr latinLnBrk="1"/>
          <a:r>
            <a:rPr lang="en-US" altLang="ko-KR" sz="1000" dirty="0" smtClean="0">
              <a:latin typeface="HY헤드라인M" pitchFamily="18" charset="-127"/>
              <a:ea typeface="HY헤드라인M" pitchFamily="18" charset="-127"/>
            </a:rPr>
            <a:t>1</a:t>
          </a:r>
          <a:r>
            <a:rPr lang="ko-KR" altLang="en-US" sz="1000" dirty="0" smtClean="0">
              <a:latin typeface="HY헤드라인M" pitchFamily="18" charset="-127"/>
              <a:ea typeface="HY헤드라인M" pitchFamily="18" charset="-127"/>
            </a:rPr>
            <a:t>단계</a:t>
          </a:r>
          <a:endParaRPr lang="ko-KR" altLang="en-US" sz="1000" dirty="0">
            <a:latin typeface="HY헤드라인M" pitchFamily="18" charset="-127"/>
            <a:ea typeface="HY헤드라인M" pitchFamily="18" charset="-127"/>
          </a:endParaRPr>
        </a:p>
      </dgm:t>
    </dgm:pt>
    <dgm:pt modelId="{39379EA0-F117-4323-B71D-CCAC1AAEE715}" type="parTrans" cxnId="{46722C5A-96F8-4114-93C9-B03DC76D4F0E}">
      <dgm:prSet/>
      <dgm:spPr/>
      <dgm:t>
        <a:bodyPr/>
        <a:lstStyle/>
        <a:p>
          <a:pPr latinLnBrk="1"/>
          <a:endParaRPr lang="ko-KR" altLang="en-US" sz="1050">
            <a:latin typeface="HY헤드라인M" pitchFamily="18" charset="-127"/>
            <a:ea typeface="HY헤드라인M" pitchFamily="18" charset="-127"/>
          </a:endParaRPr>
        </a:p>
      </dgm:t>
    </dgm:pt>
    <dgm:pt modelId="{B8B48A50-84E6-44DB-AAFA-1D3925404F72}" type="sibTrans" cxnId="{46722C5A-96F8-4114-93C9-B03DC76D4F0E}">
      <dgm:prSet/>
      <dgm:spPr/>
      <dgm:t>
        <a:bodyPr/>
        <a:lstStyle/>
        <a:p>
          <a:pPr latinLnBrk="1"/>
          <a:endParaRPr lang="ko-KR" altLang="en-US" sz="1050">
            <a:latin typeface="HY헤드라인M" pitchFamily="18" charset="-127"/>
            <a:ea typeface="HY헤드라인M" pitchFamily="18" charset="-127"/>
          </a:endParaRPr>
        </a:p>
      </dgm:t>
    </dgm:pt>
    <dgm:pt modelId="{800A2DDB-84B4-44B1-872D-D1FAB90F2FCF}">
      <dgm:prSet phldrT="[텍스트]" custT="1"/>
      <dgm:spPr/>
      <dgm:t>
        <a:bodyPr/>
        <a:lstStyle/>
        <a:p>
          <a:pPr latinLnBrk="1"/>
          <a:r>
            <a:rPr lang="ko-KR" altLang="en-US" sz="1100" b="1" dirty="0" smtClean="0">
              <a:latin typeface="HY헤드라인M" pitchFamily="18" charset="-127"/>
              <a:ea typeface="HY헤드라인M" pitchFamily="18" charset="-127"/>
            </a:rPr>
            <a:t>정기 </a:t>
          </a:r>
          <a:endParaRPr lang="en-US" altLang="ko-KR" sz="1100" b="1" dirty="0" smtClean="0">
            <a:latin typeface="HY헤드라인M" pitchFamily="18" charset="-127"/>
            <a:ea typeface="HY헤드라인M" pitchFamily="18" charset="-127"/>
          </a:endParaRPr>
        </a:p>
        <a:p>
          <a:pPr latinLnBrk="1"/>
          <a:r>
            <a:rPr lang="ko-KR" altLang="en-US" sz="1100" b="1" dirty="0" smtClean="0">
              <a:latin typeface="HY헤드라인M" pitchFamily="18" charset="-127"/>
              <a:ea typeface="HY헤드라인M" pitchFamily="18" charset="-127"/>
            </a:rPr>
            <a:t>이슈 공유</a:t>
          </a:r>
          <a:endParaRPr lang="ko-KR" altLang="en-US" sz="1100" b="1" dirty="0">
            <a:latin typeface="HY헤드라인M" pitchFamily="18" charset="-127"/>
            <a:ea typeface="HY헤드라인M" pitchFamily="18" charset="-127"/>
          </a:endParaRPr>
        </a:p>
      </dgm:t>
    </dgm:pt>
    <dgm:pt modelId="{098F0A3C-5350-43F8-A388-7443694E8DED}" type="parTrans" cxnId="{E8C34C5D-5D6E-4D45-BE19-5DBA2ED337C5}">
      <dgm:prSet/>
      <dgm:spPr/>
      <dgm:t>
        <a:bodyPr/>
        <a:lstStyle/>
        <a:p>
          <a:pPr latinLnBrk="1"/>
          <a:endParaRPr lang="ko-KR" altLang="en-US" sz="1050">
            <a:latin typeface="HY헤드라인M" pitchFamily="18" charset="-127"/>
            <a:ea typeface="HY헤드라인M" pitchFamily="18" charset="-127"/>
          </a:endParaRPr>
        </a:p>
      </dgm:t>
    </dgm:pt>
    <dgm:pt modelId="{8251D7B5-23D8-4E5E-BBB2-788E01084EA9}" type="sibTrans" cxnId="{E8C34C5D-5D6E-4D45-BE19-5DBA2ED337C5}">
      <dgm:prSet/>
      <dgm:spPr/>
      <dgm:t>
        <a:bodyPr/>
        <a:lstStyle/>
        <a:p>
          <a:pPr latinLnBrk="1"/>
          <a:endParaRPr lang="ko-KR" altLang="en-US" sz="1050">
            <a:latin typeface="HY헤드라인M" pitchFamily="18" charset="-127"/>
            <a:ea typeface="HY헤드라인M" pitchFamily="18" charset="-127"/>
          </a:endParaRPr>
        </a:p>
      </dgm:t>
    </dgm:pt>
    <dgm:pt modelId="{8615FF47-CEB2-493F-9922-7B684D4D649B}">
      <dgm:prSet phldrT="[텍스트]" custT="1"/>
      <dgm:spPr/>
      <dgm:t>
        <a:bodyPr/>
        <a:lstStyle/>
        <a:p>
          <a:pPr algn="ctr" latinLnBrk="1"/>
          <a:r>
            <a:rPr lang="en-US" altLang="ko-KR" sz="1000" dirty="0" smtClean="0">
              <a:latin typeface="HY헤드라인M" pitchFamily="18" charset="-127"/>
              <a:ea typeface="HY헤드라인M" pitchFamily="18" charset="-127"/>
            </a:rPr>
            <a:t>3</a:t>
          </a:r>
          <a:r>
            <a:rPr lang="ko-KR" altLang="en-US" sz="1000" dirty="0" smtClean="0">
              <a:latin typeface="HY헤드라인M" pitchFamily="18" charset="-127"/>
              <a:ea typeface="HY헤드라인M" pitchFamily="18" charset="-127"/>
            </a:rPr>
            <a:t>단계</a:t>
          </a:r>
          <a:endParaRPr lang="ko-KR" altLang="en-US" sz="1000" dirty="0">
            <a:latin typeface="HY헤드라인M" pitchFamily="18" charset="-127"/>
            <a:ea typeface="HY헤드라인M" pitchFamily="18" charset="-127"/>
          </a:endParaRPr>
        </a:p>
      </dgm:t>
    </dgm:pt>
    <dgm:pt modelId="{CEED86BA-2837-4C4F-AD7E-D9B7F8D5839D}" type="parTrans" cxnId="{F8CBCDD1-9A39-4716-AD4C-FFA252B3780F}">
      <dgm:prSet/>
      <dgm:spPr/>
      <dgm:t>
        <a:bodyPr/>
        <a:lstStyle/>
        <a:p>
          <a:pPr latinLnBrk="1"/>
          <a:endParaRPr lang="ko-KR" altLang="en-US" sz="1050">
            <a:latin typeface="HY헤드라인M" pitchFamily="18" charset="-127"/>
            <a:ea typeface="HY헤드라인M" pitchFamily="18" charset="-127"/>
          </a:endParaRPr>
        </a:p>
      </dgm:t>
    </dgm:pt>
    <dgm:pt modelId="{CF9FF802-BD97-4BEE-A610-5632E4ACCC8E}" type="sibTrans" cxnId="{F8CBCDD1-9A39-4716-AD4C-FFA252B3780F}">
      <dgm:prSet/>
      <dgm:spPr/>
      <dgm:t>
        <a:bodyPr/>
        <a:lstStyle/>
        <a:p>
          <a:pPr latinLnBrk="1"/>
          <a:endParaRPr lang="ko-KR" altLang="en-US" sz="1050">
            <a:latin typeface="HY헤드라인M" pitchFamily="18" charset="-127"/>
            <a:ea typeface="HY헤드라인M" pitchFamily="18" charset="-127"/>
          </a:endParaRPr>
        </a:p>
      </dgm:t>
    </dgm:pt>
    <dgm:pt modelId="{FCC7961E-52D6-4C09-A5FB-052BF54BFACF}">
      <dgm:prSet phldrT="[텍스트]" custT="1"/>
      <dgm:spPr/>
      <dgm:t>
        <a:bodyPr/>
        <a:lstStyle/>
        <a:p>
          <a:pPr latinLnBrk="1"/>
          <a:r>
            <a:rPr lang="en-US" altLang="ko-KR" sz="1000" dirty="0" smtClean="0">
              <a:latin typeface="HY헤드라인M" pitchFamily="18" charset="-127"/>
              <a:ea typeface="HY헤드라인M" pitchFamily="18" charset="-127"/>
            </a:rPr>
            <a:t>4</a:t>
          </a:r>
          <a:r>
            <a:rPr lang="ko-KR" altLang="en-US" sz="1000" dirty="0" smtClean="0">
              <a:latin typeface="HY헤드라인M" pitchFamily="18" charset="-127"/>
              <a:ea typeface="HY헤드라인M" pitchFamily="18" charset="-127"/>
            </a:rPr>
            <a:t>단계</a:t>
          </a:r>
          <a:endParaRPr lang="ko-KR" altLang="en-US" sz="1000" dirty="0">
            <a:latin typeface="HY헤드라인M" pitchFamily="18" charset="-127"/>
            <a:ea typeface="HY헤드라인M" pitchFamily="18" charset="-127"/>
          </a:endParaRPr>
        </a:p>
      </dgm:t>
    </dgm:pt>
    <dgm:pt modelId="{1CB1DBC5-58AB-4135-AC4C-893ED8F9E1D4}" type="parTrans" cxnId="{A61A2D98-849A-490A-B7A6-F063B26E8081}">
      <dgm:prSet/>
      <dgm:spPr/>
      <dgm:t>
        <a:bodyPr/>
        <a:lstStyle/>
        <a:p>
          <a:pPr latinLnBrk="1"/>
          <a:endParaRPr lang="ko-KR" altLang="en-US" sz="1050">
            <a:latin typeface="HY헤드라인M" pitchFamily="18" charset="-127"/>
            <a:ea typeface="HY헤드라인M" pitchFamily="18" charset="-127"/>
          </a:endParaRPr>
        </a:p>
      </dgm:t>
    </dgm:pt>
    <dgm:pt modelId="{223F46B0-58D4-4158-92B6-C4A93A833607}" type="sibTrans" cxnId="{A61A2D98-849A-490A-B7A6-F063B26E8081}">
      <dgm:prSet/>
      <dgm:spPr/>
      <dgm:t>
        <a:bodyPr/>
        <a:lstStyle/>
        <a:p>
          <a:pPr latinLnBrk="1"/>
          <a:endParaRPr lang="ko-KR" altLang="en-US" sz="1050">
            <a:latin typeface="HY헤드라인M" pitchFamily="18" charset="-127"/>
            <a:ea typeface="HY헤드라인M" pitchFamily="18" charset="-127"/>
          </a:endParaRPr>
        </a:p>
      </dgm:t>
    </dgm:pt>
    <dgm:pt modelId="{A5350BDC-007F-4C62-A1D2-7D28EC6BCF5C}">
      <dgm:prSet phldrT="[텍스트]" custT="1"/>
      <dgm:spPr/>
      <dgm:t>
        <a:bodyPr/>
        <a:lstStyle/>
        <a:p>
          <a:pPr latinLnBrk="1"/>
          <a:r>
            <a:rPr lang="en-US" altLang="ko-KR" sz="1000" dirty="0" smtClean="0">
              <a:latin typeface="HY헤드라인M" pitchFamily="18" charset="-127"/>
              <a:ea typeface="HY헤드라인M" pitchFamily="18" charset="-127"/>
            </a:rPr>
            <a:t>2</a:t>
          </a:r>
          <a:r>
            <a:rPr lang="ko-KR" altLang="en-US" sz="1000" dirty="0" smtClean="0">
              <a:latin typeface="HY헤드라인M" pitchFamily="18" charset="-127"/>
              <a:ea typeface="HY헤드라인M" pitchFamily="18" charset="-127"/>
            </a:rPr>
            <a:t>단계</a:t>
          </a:r>
          <a:endParaRPr lang="ko-KR" altLang="en-US" sz="1000" dirty="0">
            <a:latin typeface="HY헤드라인M" pitchFamily="18" charset="-127"/>
            <a:ea typeface="HY헤드라인M" pitchFamily="18" charset="-127"/>
          </a:endParaRPr>
        </a:p>
      </dgm:t>
    </dgm:pt>
    <dgm:pt modelId="{71B3698B-87FF-4588-BDD8-6DC9365F9C7C}" type="sibTrans" cxnId="{E424831B-DB66-4D63-B3DC-9CD47CD0F27E}">
      <dgm:prSet/>
      <dgm:spPr/>
      <dgm:t>
        <a:bodyPr/>
        <a:lstStyle/>
        <a:p>
          <a:pPr latinLnBrk="1"/>
          <a:endParaRPr lang="ko-KR" altLang="en-US" sz="1050">
            <a:latin typeface="HY헤드라인M" pitchFamily="18" charset="-127"/>
            <a:ea typeface="HY헤드라인M" pitchFamily="18" charset="-127"/>
          </a:endParaRPr>
        </a:p>
      </dgm:t>
    </dgm:pt>
    <dgm:pt modelId="{88475FFB-5412-4C6A-BD5D-189FB958350B}" type="parTrans" cxnId="{E424831B-DB66-4D63-B3DC-9CD47CD0F27E}">
      <dgm:prSet/>
      <dgm:spPr/>
      <dgm:t>
        <a:bodyPr/>
        <a:lstStyle/>
        <a:p>
          <a:pPr latinLnBrk="1"/>
          <a:endParaRPr lang="ko-KR" altLang="en-US" sz="1050">
            <a:latin typeface="HY헤드라인M" pitchFamily="18" charset="-127"/>
            <a:ea typeface="HY헤드라인M" pitchFamily="18" charset="-127"/>
          </a:endParaRPr>
        </a:p>
      </dgm:t>
    </dgm:pt>
    <dgm:pt modelId="{AA7FE51F-1A52-42FA-AA4C-DAF6E3156059}">
      <dgm:prSet phldrT="[텍스트]" custT="1"/>
      <dgm:spPr/>
      <dgm:t>
        <a:bodyPr/>
        <a:lstStyle/>
        <a:p>
          <a:pPr latinLnBrk="1"/>
          <a:r>
            <a:rPr lang="ko-KR" altLang="en-US" sz="900" b="1" dirty="0" smtClean="0">
              <a:latin typeface="HY헤드라인M" pitchFamily="18" charset="-127"/>
              <a:ea typeface="HY헤드라인M" pitchFamily="18" charset="-127"/>
            </a:rPr>
            <a:t>기본 테스트 진행</a:t>
          </a:r>
          <a:endParaRPr lang="ko-KR" altLang="en-US" sz="900" b="1" dirty="0">
            <a:latin typeface="HY헤드라인M" pitchFamily="18" charset="-127"/>
            <a:ea typeface="HY헤드라인M" pitchFamily="18" charset="-127"/>
          </a:endParaRPr>
        </a:p>
      </dgm:t>
    </dgm:pt>
    <dgm:pt modelId="{0958CFAE-CFE4-4FC3-9960-FA0DCC4FE3B7}" type="parTrans" cxnId="{743A00DA-F91D-4F81-95D1-9EBF6660B95D}">
      <dgm:prSet/>
      <dgm:spPr/>
      <dgm:t>
        <a:bodyPr/>
        <a:lstStyle/>
        <a:p>
          <a:pPr latinLnBrk="1"/>
          <a:endParaRPr lang="ko-KR" altLang="en-US" sz="1050">
            <a:latin typeface="HY헤드라인M" pitchFamily="18" charset="-127"/>
            <a:ea typeface="HY헤드라인M" pitchFamily="18" charset="-127"/>
          </a:endParaRPr>
        </a:p>
      </dgm:t>
    </dgm:pt>
    <dgm:pt modelId="{6EE4F8BD-B3F7-48DE-976E-43F3FB13CF45}" type="sibTrans" cxnId="{743A00DA-F91D-4F81-95D1-9EBF6660B95D}">
      <dgm:prSet/>
      <dgm:spPr/>
      <dgm:t>
        <a:bodyPr/>
        <a:lstStyle/>
        <a:p>
          <a:pPr latinLnBrk="1"/>
          <a:endParaRPr lang="ko-KR" altLang="en-US" sz="1050">
            <a:latin typeface="HY헤드라인M" pitchFamily="18" charset="-127"/>
            <a:ea typeface="HY헤드라인M" pitchFamily="18" charset="-127"/>
          </a:endParaRPr>
        </a:p>
      </dgm:t>
    </dgm:pt>
    <dgm:pt modelId="{5443BF9F-5A51-4144-9F0F-4923CA63C90D}">
      <dgm:prSet phldrT="[텍스트]" custT="1"/>
      <dgm:spPr/>
      <dgm:t>
        <a:bodyPr/>
        <a:lstStyle/>
        <a:p>
          <a:pPr latinLnBrk="1"/>
          <a:r>
            <a:rPr lang="ko-KR" altLang="en-US" sz="900" dirty="0" smtClean="0">
              <a:latin typeface="HY헤드라인M" pitchFamily="18" charset="-127"/>
              <a:ea typeface="HY헤드라인M" pitchFamily="18" charset="-127"/>
            </a:rPr>
            <a:t>주요 문서</a:t>
          </a:r>
          <a:r>
            <a:rPr lang="en-US" altLang="ko-KR" sz="900" dirty="0" smtClean="0">
              <a:latin typeface="HY헤드라인M" pitchFamily="18" charset="-127"/>
              <a:ea typeface="HY헤드라인M" pitchFamily="18" charset="-127"/>
            </a:rPr>
            <a:t>Feedback</a:t>
          </a:r>
          <a:endParaRPr lang="ko-KR" altLang="en-US" sz="900" dirty="0">
            <a:latin typeface="HY헤드라인M" pitchFamily="18" charset="-127"/>
            <a:ea typeface="HY헤드라인M" pitchFamily="18" charset="-127"/>
          </a:endParaRPr>
        </a:p>
      </dgm:t>
    </dgm:pt>
    <dgm:pt modelId="{E0E22E59-05FF-4CA5-B9D4-EA383FD7D462}" type="parTrans" cxnId="{02878F63-12CF-4CFE-85D6-8986B6463F0D}">
      <dgm:prSet/>
      <dgm:spPr/>
      <dgm:t>
        <a:bodyPr/>
        <a:lstStyle/>
        <a:p>
          <a:pPr latinLnBrk="1"/>
          <a:endParaRPr lang="ko-KR" altLang="en-US" sz="1050">
            <a:latin typeface="HY헤드라인M" pitchFamily="18" charset="-127"/>
            <a:ea typeface="HY헤드라인M" pitchFamily="18" charset="-127"/>
          </a:endParaRPr>
        </a:p>
      </dgm:t>
    </dgm:pt>
    <dgm:pt modelId="{A5CA0AB8-C4A6-478C-AF6C-7B05434DE70C}" type="sibTrans" cxnId="{02878F63-12CF-4CFE-85D6-8986B6463F0D}">
      <dgm:prSet/>
      <dgm:spPr/>
      <dgm:t>
        <a:bodyPr/>
        <a:lstStyle/>
        <a:p>
          <a:pPr latinLnBrk="1"/>
          <a:endParaRPr lang="ko-KR" altLang="en-US" sz="1050">
            <a:latin typeface="HY헤드라인M" pitchFamily="18" charset="-127"/>
            <a:ea typeface="HY헤드라인M" pitchFamily="18" charset="-127"/>
          </a:endParaRPr>
        </a:p>
      </dgm:t>
    </dgm:pt>
    <dgm:pt modelId="{A84A9FD5-2BD0-4101-BC84-65BF0F0C6BBF}">
      <dgm:prSet phldrT="[텍스트]" custT="1"/>
      <dgm:spPr/>
      <dgm:t>
        <a:bodyPr/>
        <a:lstStyle/>
        <a:p>
          <a:pPr latinLnBrk="1"/>
          <a:r>
            <a:rPr lang="ko-KR" altLang="en-US" sz="900" dirty="0" smtClean="0">
              <a:latin typeface="HY헤드라인M" pitchFamily="18" charset="-127"/>
              <a:ea typeface="HY헤드라인M" pitchFamily="18" charset="-127"/>
            </a:rPr>
            <a:t>집중 테스트 진행</a:t>
          </a:r>
          <a:endParaRPr lang="ko-KR" altLang="en-US" sz="900" dirty="0">
            <a:latin typeface="HY헤드라인M" pitchFamily="18" charset="-127"/>
            <a:ea typeface="HY헤드라인M" pitchFamily="18" charset="-127"/>
          </a:endParaRPr>
        </a:p>
      </dgm:t>
    </dgm:pt>
    <dgm:pt modelId="{A499DBC8-72DF-4CDE-B548-36DC161E3474}" type="parTrans" cxnId="{E072687F-B913-4B19-BD27-C4BEFEF87C78}">
      <dgm:prSet/>
      <dgm:spPr/>
      <dgm:t>
        <a:bodyPr/>
        <a:lstStyle/>
        <a:p>
          <a:pPr latinLnBrk="1"/>
          <a:endParaRPr lang="ko-KR" altLang="en-US" sz="1050">
            <a:latin typeface="HY헤드라인M" pitchFamily="18" charset="-127"/>
            <a:ea typeface="HY헤드라인M" pitchFamily="18" charset="-127"/>
          </a:endParaRPr>
        </a:p>
      </dgm:t>
    </dgm:pt>
    <dgm:pt modelId="{77A6539A-1E2A-4AE2-9A7F-9421BF2DCC31}" type="sibTrans" cxnId="{E072687F-B913-4B19-BD27-C4BEFEF87C78}">
      <dgm:prSet/>
      <dgm:spPr/>
      <dgm:t>
        <a:bodyPr/>
        <a:lstStyle/>
        <a:p>
          <a:pPr latinLnBrk="1"/>
          <a:endParaRPr lang="ko-KR" altLang="en-US" sz="1050">
            <a:latin typeface="HY헤드라인M" pitchFamily="18" charset="-127"/>
            <a:ea typeface="HY헤드라인M" pitchFamily="18" charset="-127"/>
          </a:endParaRPr>
        </a:p>
      </dgm:t>
    </dgm:pt>
    <dgm:pt modelId="{7C0DB525-7F77-4038-9474-EF77A58B1676}">
      <dgm:prSet phldrT="[텍스트]" custT="1"/>
      <dgm:spPr/>
      <dgm:t>
        <a:bodyPr/>
        <a:lstStyle/>
        <a:p>
          <a:pPr latinLnBrk="1"/>
          <a:r>
            <a:rPr lang="ko-KR" altLang="en-US" sz="900" b="1" dirty="0" smtClean="0">
              <a:latin typeface="HY헤드라인M" pitchFamily="18" charset="-127"/>
              <a:ea typeface="HY헤드라인M" pitchFamily="18" charset="-127"/>
            </a:rPr>
            <a:t>기본 문서 공유</a:t>
          </a:r>
          <a:endParaRPr lang="ko-KR" altLang="en-US" sz="900" b="1" dirty="0">
            <a:latin typeface="HY헤드라인M" pitchFamily="18" charset="-127"/>
            <a:ea typeface="HY헤드라인M" pitchFamily="18" charset="-127"/>
          </a:endParaRPr>
        </a:p>
      </dgm:t>
    </dgm:pt>
    <dgm:pt modelId="{3CBC2F69-5099-4712-8884-834C1ACB270D}" type="sibTrans" cxnId="{48616F55-8997-4124-8698-8F123B64302B}">
      <dgm:prSet/>
      <dgm:spPr/>
      <dgm:t>
        <a:bodyPr/>
        <a:lstStyle/>
        <a:p>
          <a:pPr latinLnBrk="1"/>
          <a:endParaRPr lang="ko-KR" altLang="en-US" sz="1050">
            <a:latin typeface="HY헤드라인M" pitchFamily="18" charset="-127"/>
            <a:ea typeface="HY헤드라인M" pitchFamily="18" charset="-127"/>
          </a:endParaRPr>
        </a:p>
      </dgm:t>
    </dgm:pt>
    <dgm:pt modelId="{32880E0F-B19E-4AAC-BCE1-BC18A951E627}" type="parTrans" cxnId="{48616F55-8997-4124-8698-8F123B64302B}">
      <dgm:prSet/>
      <dgm:spPr/>
      <dgm:t>
        <a:bodyPr/>
        <a:lstStyle/>
        <a:p>
          <a:pPr latinLnBrk="1"/>
          <a:endParaRPr lang="ko-KR" altLang="en-US" sz="1050">
            <a:latin typeface="HY헤드라인M" pitchFamily="18" charset="-127"/>
            <a:ea typeface="HY헤드라인M" pitchFamily="18" charset="-127"/>
          </a:endParaRPr>
        </a:p>
      </dgm:t>
    </dgm:pt>
    <dgm:pt modelId="{8C0E0A63-FEB1-44BA-91FE-914F21C5D5D7}">
      <dgm:prSet phldrT="[텍스트]" custT="1"/>
      <dgm:spPr/>
      <dgm:t>
        <a:bodyPr/>
        <a:lstStyle/>
        <a:p>
          <a:pPr latinLnBrk="1"/>
          <a:r>
            <a:rPr lang="ko-KR" altLang="en-US" sz="1100" b="1" dirty="0" smtClean="0">
              <a:latin typeface="HY헤드라인M" pitchFamily="18" charset="-127"/>
              <a:ea typeface="HY헤드라인M" pitchFamily="18" charset="-127"/>
            </a:rPr>
            <a:t>비 주기</a:t>
          </a:r>
          <a:endParaRPr lang="en-US" altLang="ko-KR" sz="1100" b="1" dirty="0" smtClean="0">
            <a:latin typeface="HY헤드라인M" pitchFamily="18" charset="-127"/>
            <a:ea typeface="HY헤드라인M" pitchFamily="18" charset="-127"/>
          </a:endParaRPr>
        </a:p>
        <a:p>
          <a:pPr latinLnBrk="1"/>
          <a:r>
            <a:rPr lang="ko-KR" altLang="en-US" sz="1100" b="1" dirty="0" smtClean="0">
              <a:latin typeface="HY헤드라인M" pitchFamily="18" charset="-127"/>
              <a:ea typeface="HY헤드라인M" pitchFamily="18" charset="-127"/>
            </a:rPr>
            <a:t>이슈 공유</a:t>
          </a:r>
          <a:endParaRPr lang="ko-KR" altLang="en-US" sz="1100" b="1" dirty="0">
            <a:latin typeface="HY헤드라인M" pitchFamily="18" charset="-127"/>
            <a:ea typeface="HY헤드라인M" pitchFamily="18" charset="-127"/>
          </a:endParaRPr>
        </a:p>
      </dgm:t>
    </dgm:pt>
    <dgm:pt modelId="{AD66A82D-AC4E-4027-A342-35BFDF8F7309}" type="sibTrans" cxnId="{814A24E0-DC30-4107-8619-42F7C29A880D}">
      <dgm:prSet/>
      <dgm:spPr/>
      <dgm:t>
        <a:bodyPr/>
        <a:lstStyle/>
        <a:p>
          <a:pPr latinLnBrk="1"/>
          <a:endParaRPr lang="ko-KR" altLang="en-US" sz="1050">
            <a:latin typeface="HY헤드라인M" pitchFamily="18" charset="-127"/>
            <a:ea typeface="HY헤드라인M" pitchFamily="18" charset="-127"/>
          </a:endParaRPr>
        </a:p>
      </dgm:t>
    </dgm:pt>
    <dgm:pt modelId="{850D0C77-F2CA-4323-BB5B-A43EEB00DBCE}" type="parTrans" cxnId="{814A24E0-DC30-4107-8619-42F7C29A880D}">
      <dgm:prSet/>
      <dgm:spPr/>
      <dgm:t>
        <a:bodyPr/>
        <a:lstStyle/>
        <a:p>
          <a:pPr latinLnBrk="1"/>
          <a:endParaRPr lang="ko-KR" altLang="en-US" sz="1050">
            <a:latin typeface="HY헤드라인M" pitchFamily="18" charset="-127"/>
            <a:ea typeface="HY헤드라인M" pitchFamily="18" charset="-127"/>
          </a:endParaRPr>
        </a:p>
      </dgm:t>
    </dgm:pt>
    <dgm:pt modelId="{7B2C2D49-9356-4F70-A245-0E2AB6CD384B}" type="pres">
      <dgm:prSet presAssocID="{5C033710-ECF2-4137-9600-1F8F9D6C6E05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A8D6FE38-285B-466B-BE2B-91F960A7A7C6}" type="pres">
      <dgm:prSet presAssocID="{D5343258-D0DF-485A-BF0B-3639FFB26405}" presName="compNode" presStyleCnt="0"/>
      <dgm:spPr/>
    </dgm:pt>
    <dgm:pt modelId="{B695DA73-F71F-4733-89BC-9643553A5BF8}" type="pres">
      <dgm:prSet presAssocID="{D5343258-D0DF-485A-BF0B-3639FFB26405}" presName="noGeometry" presStyleCnt="0"/>
      <dgm:spPr/>
    </dgm:pt>
    <dgm:pt modelId="{848B9686-EB26-4F5C-9EF4-6C441E5A09A0}" type="pres">
      <dgm:prSet presAssocID="{D5343258-D0DF-485A-BF0B-3639FFB26405}" presName="childTextVisible" presStyleLbl="bgAccFollowNode1" presStyleIdx="0" presStyleCnt="4" custScaleX="104253" custLinFactNeighborX="-3582" custLinFactNeighborY="-192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B276BE3F-BDF9-40CD-BBB3-8ADE639F3F0C}" type="pres">
      <dgm:prSet presAssocID="{D5343258-D0DF-485A-BF0B-3639FFB26405}" presName="childTextHidden" presStyleLbl="bgAccFollowNode1" presStyleIdx="0" presStyleCnt="4"/>
      <dgm:spPr/>
      <dgm:t>
        <a:bodyPr/>
        <a:lstStyle/>
        <a:p>
          <a:pPr latinLnBrk="1"/>
          <a:endParaRPr lang="ko-KR" altLang="en-US"/>
        </a:p>
      </dgm:t>
    </dgm:pt>
    <dgm:pt modelId="{2A4DB7D9-284C-4DE9-BC9D-DAED2B49D3EC}" type="pres">
      <dgm:prSet presAssocID="{D5343258-D0DF-485A-BF0B-3639FFB26405}" presName="parentText" presStyleLbl="node1" presStyleIdx="0" presStyleCnt="4" custLinFactNeighborX="-9171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E8168948-41C0-444D-B8B0-4621C531CAFD}" type="pres">
      <dgm:prSet presAssocID="{D5343258-D0DF-485A-BF0B-3639FFB26405}" presName="aSpace" presStyleCnt="0"/>
      <dgm:spPr/>
    </dgm:pt>
    <dgm:pt modelId="{501A804C-5AB4-4771-B525-E717A40DFF94}" type="pres">
      <dgm:prSet presAssocID="{A5350BDC-007F-4C62-A1D2-7D28EC6BCF5C}" presName="compNode" presStyleCnt="0"/>
      <dgm:spPr/>
    </dgm:pt>
    <dgm:pt modelId="{F972ADB8-C03B-4C95-8899-CA92D773EB41}" type="pres">
      <dgm:prSet presAssocID="{A5350BDC-007F-4C62-A1D2-7D28EC6BCF5C}" presName="noGeometry" presStyleCnt="0"/>
      <dgm:spPr/>
    </dgm:pt>
    <dgm:pt modelId="{ECCB97F7-D7D2-4331-88C0-E62B09D76408}" type="pres">
      <dgm:prSet presAssocID="{A5350BDC-007F-4C62-A1D2-7D28EC6BCF5C}" presName="childTextVisible" presStyleLbl="bgAccFollowNode1" presStyleIdx="1" presStyleCnt="4" custScaleX="95731" custScaleY="101857" custLinFactNeighborX="-11657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8D0D34D2-3EF0-4662-8F2A-E46E0F45A229}" type="pres">
      <dgm:prSet presAssocID="{A5350BDC-007F-4C62-A1D2-7D28EC6BCF5C}" presName="childTextHidden" presStyleLbl="bgAccFollowNode1" presStyleIdx="1" presStyleCnt="4"/>
      <dgm:spPr/>
      <dgm:t>
        <a:bodyPr/>
        <a:lstStyle/>
        <a:p>
          <a:pPr latinLnBrk="1"/>
          <a:endParaRPr lang="ko-KR" altLang="en-US"/>
        </a:p>
      </dgm:t>
    </dgm:pt>
    <dgm:pt modelId="{9EDFD6C9-89EB-4714-A182-8002CE0A44BF}" type="pres">
      <dgm:prSet presAssocID="{A5350BDC-007F-4C62-A1D2-7D28EC6BCF5C}" presName="parentText" presStyleLbl="node1" presStyleIdx="1" presStyleCnt="4" custLinFactNeighborX="-16360" custLinFactNeighborY="4856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13D53D87-DC85-4F6F-829B-17072A8E3D0F}" type="pres">
      <dgm:prSet presAssocID="{A5350BDC-007F-4C62-A1D2-7D28EC6BCF5C}" presName="aSpace" presStyleCnt="0"/>
      <dgm:spPr/>
    </dgm:pt>
    <dgm:pt modelId="{389BA2AC-494F-4DD6-9E42-C923FEFE24B7}" type="pres">
      <dgm:prSet presAssocID="{8615FF47-CEB2-493F-9922-7B684D4D649B}" presName="compNode" presStyleCnt="0"/>
      <dgm:spPr/>
    </dgm:pt>
    <dgm:pt modelId="{0F319CB7-FCA4-46CD-AA0E-6E126DD946D0}" type="pres">
      <dgm:prSet presAssocID="{8615FF47-CEB2-493F-9922-7B684D4D649B}" presName="noGeometry" presStyleCnt="0"/>
      <dgm:spPr/>
    </dgm:pt>
    <dgm:pt modelId="{6BCD2D46-D9AC-48A3-8C96-E80EB8FF7732}" type="pres">
      <dgm:prSet presAssocID="{8615FF47-CEB2-493F-9922-7B684D4D649B}" presName="childTextVisible" presStyleLbl="bgAccFollowNode1" presStyleIdx="2" presStyleCnt="4" custScaleX="124110" custLinFactNeighborX="-8320" custLinFactNeighborY="59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D621CB3E-1655-49E4-96B4-3C8F42281484}" type="pres">
      <dgm:prSet presAssocID="{8615FF47-CEB2-493F-9922-7B684D4D649B}" presName="childTextHidden" presStyleLbl="bgAccFollowNode1" presStyleIdx="2" presStyleCnt="4"/>
      <dgm:spPr/>
      <dgm:t>
        <a:bodyPr/>
        <a:lstStyle/>
        <a:p>
          <a:pPr latinLnBrk="1"/>
          <a:endParaRPr lang="ko-KR" altLang="en-US"/>
        </a:p>
      </dgm:t>
    </dgm:pt>
    <dgm:pt modelId="{5EBD2DB4-B359-49D8-B978-551D5FE703D7}" type="pres">
      <dgm:prSet presAssocID="{8615FF47-CEB2-493F-9922-7B684D4D649B}" presName="parentText" presStyleLbl="node1" presStyleIdx="2" presStyleCnt="4" custLinFactNeighborX="-32882" custLinFactNeighborY="593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0D2A84CF-1463-4281-AF8F-80BD1332CEAE}" type="pres">
      <dgm:prSet presAssocID="{8615FF47-CEB2-493F-9922-7B684D4D649B}" presName="aSpace" presStyleCnt="0"/>
      <dgm:spPr/>
    </dgm:pt>
    <dgm:pt modelId="{E1795B0A-6904-4E55-A8D2-7415FD47C980}" type="pres">
      <dgm:prSet presAssocID="{FCC7961E-52D6-4C09-A5FB-052BF54BFACF}" presName="compNode" presStyleCnt="0"/>
      <dgm:spPr/>
    </dgm:pt>
    <dgm:pt modelId="{A42F5012-883E-448A-93B8-11D6339E53B4}" type="pres">
      <dgm:prSet presAssocID="{FCC7961E-52D6-4C09-A5FB-052BF54BFACF}" presName="noGeometry" presStyleCnt="0"/>
      <dgm:spPr/>
    </dgm:pt>
    <dgm:pt modelId="{B29195D2-1604-466E-91B4-E36D6DD03A87}" type="pres">
      <dgm:prSet presAssocID="{FCC7961E-52D6-4C09-A5FB-052BF54BFACF}" presName="childTextVisible" presStyleLbl="bgAccFollowNode1" presStyleIdx="3" presStyleCnt="4" custScaleX="130924" custLinFactNeighborX="-1960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EFCA54DF-FB10-4997-A80F-A7F5ABC7A1C3}" type="pres">
      <dgm:prSet presAssocID="{FCC7961E-52D6-4C09-A5FB-052BF54BFACF}" presName="childTextHidden" presStyleLbl="bgAccFollowNode1" presStyleIdx="3" presStyleCnt="4"/>
      <dgm:spPr/>
      <dgm:t>
        <a:bodyPr/>
        <a:lstStyle/>
        <a:p>
          <a:pPr latinLnBrk="1"/>
          <a:endParaRPr lang="ko-KR" altLang="en-US"/>
        </a:p>
      </dgm:t>
    </dgm:pt>
    <dgm:pt modelId="{2802EC0F-4EF9-4110-8F64-F857A91A492D}" type="pres">
      <dgm:prSet presAssocID="{FCC7961E-52D6-4C09-A5FB-052BF54BFACF}" presName="parentText" presStyleLbl="node1" presStyleIdx="3" presStyleCnt="4" custLinFactNeighborX="-23362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1B0D6F54-7B16-47D6-A9A3-27AEB4C31636}" type="presOf" srcId="{D5343258-D0DF-485A-BF0B-3639FFB26405}" destId="{2A4DB7D9-284C-4DE9-BC9D-DAED2B49D3EC}" srcOrd="0" destOrd="0" presId="urn:microsoft.com/office/officeart/2005/8/layout/hProcess6"/>
    <dgm:cxn modelId="{E8C34C5D-5D6E-4D45-BE19-5DBA2ED337C5}" srcId="{A5350BDC-007F-4C62-A1D2-7D28EC6BCF5C}" destId="{800A2DDB-84B4-44B1-872D-D1FAB90F2FCF}" srcOrd="0" destOrd="0" parTransId="{098F0A3C-5350-43F8-A388-7443694E8DED}" sibTransId="{8251D7B5-23D8-4E5E-BBB2-788E01084EA9}"/>
    <dgm:cxn modelId="{A61A2D98-849A-490A-B7A6-F063B26E8081}" srcId="{5C033710-ECF2-4137-9600-1F8F9D6C6E05}" destId="{FCC7961E-52D6-4C09-A5FB-052BF54BFACF}" srcOrd="3" destOrd="0" parTransId="{1CB1DBC5-58AB-4135-AC4C-893ED8F9E1D4}" sibTransId="{223F46B0-58D4-4158-92B6-C4A93A833607}"/>
    <dgm:cxn modelId="{9B0D6772-1920-41DD-9AAA-99689A8A6359}" type="presOf" srcId="{A84A9FD5-2BD0-4101-BC84-65BF0F0C6BBF}" destId="{EFCA54DF-FB10-4997-A80F-A7F5ABC7A1C3}" srcOrd="1" destOrd="1" presId="urn:microsoft.com/office/officeart/2005/8/layout/hProcess6"/>
    <dgm:cxn modelId="{85B108E5-9C7A-4F09-A50A-45CCAFFC1BB6}" type="presOf" srcId="{5443BF9F-5A51-4144-9F0F-4923CA63C90D}" destId="{B29195D2-1604-466E-91B4-E36D6DD03A87}" srcOrd="0" destOrd="0" presId="urn:microsoft.com/office/officeart/2005/8/layout/hProcess6"/>
    <dgm:cxn modelId="{00CDE806-10B1-461D-ABCE-F50C2DD1268D}" type="presOf" srcId="{7C0DB525-7F77-4038-9474-EF77A58B1676}" destId="{D621CB3E-1655-49E4-96B4-3C8F42281484}" srcOrd="1" destOrd="0" presId="urn:microsoft.com/office/officeart/2005/8/layout/hProcess6"/>
    <dgm:cxn modelId="{F8CBCDD1-9A39-4716-AD4C-FFA252B3780F}" srcId="{5C033710-ECF2-4137-9600-1F8F9D6C6E05}" destId="{8615FF47-CEB2-493F-9922-7B684D4D649B}" srcOrd="2" destOrd="0" parTransId="{CEED86BA-2837-4C4F-AD7E-D9B7F8D5839D}" sibTransId="{CF9FF802-BD97-4BEE-A610-5632E4ACCC8E}"/>
    <dgm:cxn modelId="{6FF533A8-5524-413B-AAE1-06AEF13E9750}" type="presOf" srcId="{AA7FE51F-1A52-42FA-AA4C-DAF6E3156059}" destId="{D621CB3E-1655-49E4-96B4-3C8F42281484}" srcOrd="1" destOrd="1" presId="urn:microsoft.com/office/officeart/2005/8/layout/hProcess6"/>
    <dgm:cxn modelId="{743A00DA-F91D-4F81-95D1-9EBF6660B95D}" srcId="{8615FF47-CEB2-493F-9922-7B684D4D649B}" destId="{AA7FE51F-1A52-42FA-AA4C-DAF6E3156059}" srcOrd="1" destOrd="0" parTransId="{0958CFAE-CFE4-4FC3-9960-FA0DCC4FE3B7}" sibTransId="{6EE4F8BD-B3F7-48DE-976E-43F3FB13CF45}"/>
    <dgm:cxn modelId="{88A3D488-93F3-4007-845A-06B746F424F9}" type="presOf" srcId="{AA7FE51F-1A52-42FA-AA4C-DAF6E3156059}" destId="{6BCD2D46-D9AC-48A3-8C96-E80EB8FF7732}" srcOrd="0" destOrd="1" presId="urn:microsoft.com/office/officeart/2005/8/layout/hProcess6"/>
    <dgm:cxn modelId="{48616F55-8997-4124-8698-8F123B64302B}" srcId="{8615FF47-CEB2-493F-9922-7B684D4D649B}" destId="{7C0DB525-7F77-4038-9474-EF77A58B1676}" srcOrd="0" destOrd="0" parTransId="{32880E0F-B19E-4AAC-BCE1-BC18A951E627}" sibTransId="{3CBC2F69-5099-4712-8884-834C1ACB270D}"/>
    <dgm:cxn modelId="{02878F63-12CF-4CFE-85D6-8986B6463F0D}" srcId="{FCC7961E-52D6-4C09-A5FB-052BF54BFACF}" destId="{5443BF9F-5A51-4144-9F0F-4923CA63C90D}" srcOrd="0" destOrd="0" parTransId="{E0E22E59-05FF-4CA5-B9D4-EA383FD7D462}" sibTransId="{A5CA0AB8-C4A6-478C-AF6C-7B05434DE70C}"/>
    <dgm:cxn modelId="{08E975E2-057F-46F6-BE82-959C4FA8283D}" type="presOf" srcId="{8C0E0A63-FEB1-44BA-91FE-914F21C5D5D7}" destId="{B276BE3F-BDF9-40CD-BBB3-8ADE639F3F0C}" srcOrd="1" destOrd="0" presId="urn:microsoft.com/office/officeart/2005/8/layout/hProcess6"/>
    <dgm:cxn modelId="{8BFF9B57-9278-4711-9290-49ED7D5ED04F}" type="presOf" srcId="{8615FF47-CEB2-493F-9922-7B684D4D649B}" destId="{5EBD2DB4-B359-49D8-B978-551D5FE703D7}" srcOrd="0" destOrd="0" presId="urn:microsoft.com/office/officeart/2005/8/layout/hProcess6"/>
    <dgm:cxn modelId="{5FC386AD-0B57-4655-9615-43BD01D9AA82}" type="presOf" srcId="{A5350BDC-007F-4C62-A1D2-7D28EC6BCF5C}" destId="{9EDFD6C9-89EB-4714-A182-8002CE0A44BF}" srcOrd="0" destOrd="0" presId="urn:microsoft.com/office/officeart/2005/8/layout/hProcess6"/>
    <dgm:cxn modelId="{09073B06-9089-4943-A0C0-2ABDBBC65E78}" type="presOf" srcId="{FCC7961E-52D6-4C09-A5FB-052BF54BFACF}" destId="{2802EC0F-4EF9-4110-8F64-F857A91A492D}" srcOrd="0" destOrd="0" presId="urn:microsoft.com/office/officeart/2005/8/layout/hProcess6"/>
    <dgm:cxn modelId="{814A24E0-DC30-4107-8619-42F7C29A880D}" srcId="{D5343258-D0DF-485A-BF0B-3639FFB26405}" destId="{8C0E0A63-FEB1-44BA-91FE-914F21C5D5D7}" srcOrd="0" destOrd="0" parTransId="{850D0C77-F2CA-4323-BB5B-A43EEB00DBCE}" sibTransId="{AD66A82D-AC4E-4027-A342-35BFDF8F7309}"/>
    <dgm:cxn modelId="{E424831B-DB66-4D63-B3DC-9CD47CD0F27E}" srcId="{5C033710-ECF2-4137-9600-1F8F9D6C6E05}" destId="{A5350BDC-007F-4C62-A1D2-7D28EC6BCF5C}" srcOrd="1" destOrd="0" parTransId="{88475FFB-5412-4C6A-BD5D-189FB958350B}" sibTransId="{71B3698B-87FF-4588-BDD8-6DC9365F9C7C}"/>
    <dgm:cxn modelId="{E072687F-B913-4B19-BD27-C4BEFEF87C78}" srcId="{FCC7961E-52D6-4C09-A5FB-052BF54BFACF}" destId="{A84A9FD5-2BD0-4101-BC84-65BF0F0C6BBF}" srcOrd="1" destOrd="0" parTransId="{A499DBC8-72DF-4CDE-B548-36DC161E3474}" sibTransId="{77A6539A-1E2A-4AE2-9A7F-9421BF2DCC31}"/>
    <dgm:cxn modelId="{22B19127-27FF-4E26-BD02-160B7D479C92}" type="presOf" srcId="{8C0E0A63-FEB1-44BA-91FE-914F21C5D5D7}" destId="{848B9686-EB26-4F5C-9EF4-6C441E5A09A0}" srcOrd="0" destOrd="0" presId="urn:microsoft.com/office/officeart/2005/8/layout/hProcess6"/>
    <dgm:cxn modelId="{803CA031-6C8C-4EF0-9280-AEABFBA42C87}" type="presOf" srcId="{7C0DB525-7F77-4038-9474-EF77A58B1676}" destId="{6BCD2D46-D9AC-48A3-8C96-E80EB8FF7732}" srcOrd="0" destOrd="0" presId="urn:microsoft.com/office/officeart/2005/8/layout/hProcess6"/>
    <dgm:cxn modelId="{B78883E2-E468-41EF-8CFD-2431A5BA58BF}" type="presOf" srcId="{5443BF9F-5A51-4144-9F0F-4923CA63C90D}" destId="{EFCA54DF-FB10-4997-A80F-A7F5ABC7A1C3}" srcOrd="1" destOrd="0" presId="urn:microsoft.com/office/officeart/2005/8/layout/hProcess6"/>
    <dgm:cxn modelId="{2A26F214-7E16-4BEC-A385-74DDA238E701}" type="presOf" srcId="{800A2DDB-84B4-44B1-872D-D1FAB90F2FCF}" destId="{8D0D34D2-3EF0-4662-8F2A-E46E0F45A229}" srcOrd="1" destOrd="0" presId="urn:microsoft.com/office/officeart/2005/8/layout/hProcess6"/>
    <dgm:cxn modelId="{C6AC0651-E158-4D45-AE09-AE63141F975D}" type="presOf" srcId="{5C033710-ECF2-4137-9600-1F8F9D6C6E05}" destId="{7B2C2D49-9356-4F70-A245-0E2AB6CD384B}" srcOrd="0" destOrd="0" presId="urn:microsoft.com/office/officeart/2005/8/layout/hProcess6"/>
    <dgm:cxn modelId="{61EC8168-8BA3-4C9D-ACA1-1F7835576E37}" type="presOf" srcId="{800A2DDB-84B4-44B1-872D-D1FAB90F2FCF}" destId="{ECCB97F7-D7D2-4331-88C0-E62B09D76408}" srcOrd="0" destOrd="0" presId="urn:microsoft.com/office/officeart/2005/8/layout/hProcess6"/>
    <dgm:cxn modelId="{46722C5A-96F8-4114-93C9-B03DC76D4F0E}" srcId="{5C033710-ECF2-4137-9600-1F8F9D6C6E05}" destId="{D5343258-D0DF-485A-BF0B-3639FFB26405}" srcOrd="0" destOrd="0" parTransId="{39379EA0-F117-4323-B71D-CCAC1AAEE715}" sibTransId="{B8B48A50-84E6-44DB-AAFA-1D3925404F72}"/>
    <dgm:cxn modelId="{0BCEA636-00EF-4FA2-8272-0F633835B668}" type="presOf" srcId="{A84A9FD5-2BD0-4101-BC84-65BF0F0C6BBF}" destId="{B29195D2-1604-466E-91B4-E36D6DD03A87}" srcOrd="0" destOrd="1" presId="urn:microsoft.com/office/officeart/2005/8/layout/hProcess6"/>
    <dgm:cxn modelId="{41ECB930-1D0E-47F5-AE66-067FC96117F8}" type="presParOf" srcId="{7B2C2D49-9356-4F70-A245-0E2AB6CD384B}" destId="{A8D6FE38-285B-466B-BE2B-91F960A7A7C6}" srcOrd="0" destOrd="0" presId="urn:microsoft.com/office/officeart/2005/8/layout/hProcess6"/>
    <dgm:cxn modelId="{488E7686-A0BE-4062-A8ED-B146CDD621D6}" type="presParOf" srcId="{A8D6FE38-285B-466B-BE2B-91F960A7A7C6}" destId="{B695DA73-F71F-4733-89BC-9643553A5BF8}" srcOrd="0" destOrd="0" presId="urn:microsoft.com/office/officeart/2005/8/layout/hProcess6"/>
    <dgm:cxn modelId="{A62EE7FF-5344-4394-9197-E9B77463BAA7}" type="presParOf" srcId="{A8D6FE38-285B-466B-BE2B-91F960A7A7C6}" destId="{848B9686-EB26-4F5C-9EF4-6C441E5A09A0}" srcOrd="1" destOrd="0" presId="urn:microsoft.com/office/officeart/2005/8/layout/hProcess6"/>
    <dgm:cxn modelId="{C23B6E1D-A7A4-443D-A881-9F8BE2DE4BAC}" type="presParOf" srcId="{A8D6FE38-285B-466B-BE2B-91F960A7A7C6}" destId="{B276BE3F-BDF9-40CD-BBB3-8ADE639F3F0C}" srcOrd="2" destOrd="0" presId="urn:microsoft.com/office/officeart/2005/8/layout/hProcess6"/>
    <dgm:cxn modelId="{342D657E-1314-4A02-9B5F-39BE0882A88D}" type="presParOf" srcId="{A8D6FE38-285B-466B-BE2B-91F960A7A7C6}" destId="{2A4DB7D9-284C-4DE9-BC9D-DAED2B49D3EC}" srcOrd="3" destOrd="0" presId="urn:microsoft.com/office/officeart/2005/8/layout/hProcess6"/>
    <dgm:cxn modelId="{F78B2ACD-15CA-4170-B693-A36D18E06841}" type="presParOf" srcId="{7B2C2D49-9356-4F70-A245-0E2AB6CD384B}" destId="{E8168948-41C0-444D-B8B0-4621C531CAFD}" srcOrd="1" destOrd="0" presId="urn:microsoft.com/office/officeart/2005/8/layout/hProcess6"/>
    <dgm:cxn modelId="{80C2E9BF-01E9-4093-A868-C08161AF254B}" type="presParOf" srcId="{7B2C2D49-9356-4F70-A245-0E2AB6CD384B}" destId="{501A804C-5AB4-4771-B525-E717A40DFF94}" srcOrd="2" destOrd="0" presId="urn:microsoft.com/office/officeart/2005/8/layout/hProcess6"/>
    <dgm:cxn modelId="{E4DDB3D1-59ED-4763-AB82-FBBF8FC59D4F}" type="presParOf" srcId="{501A804C-5AB4-4771-B525-E717A40DFF94}" destId="{F972ADB8-C03B-4C95-8899-CA92D773EB41}" srcOrd="0" destOrd="0" presId="urn:microsoft.com/office/officeart/2005/8/layout/hProcess6"/>
    <dgm:cxn modelId="{E2B84B8A-A7FD-4BE4-AE04-CECD61A00EC8}" type="presParOf" srcId="{501A804C-5AB4-4771-B525-E717A40DFF94}" destId="{ECCB97F7-D7D2-4331-88C0-E62B09D76408}" srcOrd="1" destOrd="0" presId="urn:microsoft.com/office/officeart/2005/8/layout/hProcess6"/>
    <dgm:cxn modelId="{85F50F57-CE3B-4813-ADD5-3CBD9F5F8754}" type="presParOf" srcId="{501A804C-5AB4-4771-B525-E717A40DFF94}" destId="{8D0D34D2-3EF0-4662-8F2A-E46E0F45A229}" srcOrd="2" destOrd="0" presId="urn:microsoft.com/office/officeart/2005/8/layout/hProcess6"/>
    <dgm:cxn modelId="{A71BB385-5B3D-4697-9245-AD3BD2E23A4F}" type="presParOf" srcId="{501A804C-5AB4-4771-B525-E717A40DFF94}" destId="{9EDFD6C9-89EB-4714-A182-8002CE0A44BF}" srcOrd="3" destOrd="0" presId="urn:microsoft.com/office/officeart/2005/8/layout/hProcess6"/>
    <dgm:cxn modelId="{BB6D3B87-E78F-48B8-B712-6E3B4437B5DC}" type="presParOf" srcId="{7B2C2D49-9356-4F70-A245-0E2AB6CD384B}" destId="{13D53D87-DC85-4F6F-829B-17072A8E3D0F}" srcOrd="3" destOrd="0" presId="urn:microsoft.com/office/officeart/2005/8/layout/hProcess6"/>
    <dgm:cxn modelId="{276E8A6E-1FE3-4C27-A5E0-03DE9DBB54B2}" type="presParOf" srcId="{7B2C2D49-9356-4F70-A245-0E2AB6CD384B}" destId="{389BA2AC-494F-4DD6-9E42-C923FEFE24B7}" srcOrd="4" destOrd="0" presId="urn:microsoft.com/office/officeart/2005/8/layout/hProcess6"/>
    <dgm:cxn modelId="{F43E47FD-296F-435B-92A5-1D8B7EA0855C}" type="presParOf" srcId="{389BA2AC-494F-4DD6-9E42-C923FEFE24B7}" destId="{0F319CB7-FCA4-46CD-AA0E-6E126DD946D0}" srcOrd="0" destOrd="0" presId="urn:microsoft.com/office/officeart/2005/8/layout/hProcess6"/>
    <dgm:cxn modelId="{8490AF98-21A7-4648-9B5E-9F94DB35D734}" type="presParOf" srcId="{389BA2AC-494F-4DD6-9E42-C923FEFE24B7}" destId="{6BCD2D46-D9AC-48A3-8C96-E80EB8FF7732}" srcOrd="1" destOrd="0" presId="urn:microsoft.com/office/officeart/2005/8/layout/hProcess6"/>
    <dgm:cxn modelId="{89791802-F2E2-4C6D-BB81-2219392CF8AE}" type="presParOf" srcId="{389BA2AC-494F-4DD6-9E42-C923FEFE24B7}" destId="{D621CB3E-1655-49E4-96B4-3C8F42281484}" srcOrd="2" destOrd="0" presId="urn:microsoft.com/office/officeart/2005/8/layout/hProcess6"/>
    <dgm:cxn modelId="{601C10F1-5069-4742-B7CD-26E54CC77F38}" type="presParOf" srcId="{389BA2AC-494F-4DD6-9E42-C923FEFE24B7}" destId="{5EBD2DB4-B359-49D8-B978-551D5FE703D7}" srcOrd="3" destOrd="0" presId="urn:microsoft.com/office/officeart/2005/8/layout/hProcess6"/>
    <dgm:cxn modelId="{23BAB4F1-7C75-4F44-B1BA-64666E3573A2}" type="presParOf" srcId="{7B2C2D49-9356-4F70-A245-0E2AB6CD384B}" destId="{0D2A84CF-1463-4281-AF8F-80BD1332CEAE}" srcOrd="5" destOrd="0" presId="urn:microsoft.com/office/officeart/2005/8/layout/hProcess6"/>
    <dgm:cxn modelId="{E8804B3F-D8AF-4330-B50D-A7C36AD2B731}" type="presParOf" srcId="{7B2C2D49-9356-4F70-A245-0E2AB6CD384B}" destId="{E1795B0A-6904-4E55-A8D2-7415FD47C980}" srcOrd="6" destOrd="0" presId="urn:microsoft.com/office/officeart/2005/8/layout/hProcess6"/>
    <dgm:cxn modelId="{6CD96B2F-F622-43D5-B51F-125925181974}" type="presParOf" srcId="{E1795B0A-6904-4E55-A8D2-7415FD47C980}" destId="{A42F5012-883E-448A-93B8-11D6339E53B4}" srcOrd="0" destOrd="0" presId="urn:microsoft.com/office/officeart/2005/8/layout/hProcess6"/>
    <dgm:cxn modelId="{D7A79AB1-72F5-4841-BC2D-AC4ACE848C1C}" type="presParOf" srcId="{E1795B0A-6904-4E55-A8D2-7415FD47C980}" destId="{B29195D2-1604-466E-91B4-E36D6DD03A87}" srcOrd="1" destOrd="0" presId="urn:microsoft.com/office/officeart/2005/8/layout/hProcess6"/>
    <dgm:cxn modelId="{63C5822B-48AE-49F8-A603-BC36714BF757}" type="presParOf" srcId="{E1795B0A-6904-4E55-A8D2-7415FD47C980}" destId="{EFCA54DF-FB10-4997-A80F-A7F5ABC7A1C3}" srcOrd="2" destOrd="0" presId="urn:microsoft.com/office/officeart/2005/8/layout/hProcess6"/>
    <dgm:cxn modelId="{B030AC80-4E13-4400-878A-E721100BE416}" type="presParOf" srcId="{E1795B0A-6904-4E55-A8D2-7415FD47C980}" destId="{2802EC0F-4EF9-4110-8F64-F857A91A492D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C033710-ECF2-4137-9600-1F8F9D6C6E05}" type="doc">
      <dgm:prSet loTypeId="urn:microsoft.com/office/officeart/2005/8/layout/hProcess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D5343258-D0DF-485A-BF0B-3639FFB26405}">
      <dgm:prSet phldrT="[텍스트]" custT="1"/>
      <dgm:spPr/>
      <dgm:t>
        <a:bodyPr/>
        <a:lstStyle/>
        <a:p>
          <a:pPr latinLnBrk="1"/>
          <a:r>
            <a:rPr lang="en-US" altLang="ko-KR" sz="1050" dirty="0" smtClean="0">
              <a:latin typeface="HY헤드라인M" pitchFamily="18" charset="-127"/>
              <a:ea typeface="HY헤드라인M" pitchFamily="18" charset="-127"/>
            </a:rPr>
            <a:t>5</a:t>
          </a:r>
          <a:r>
            <a:rPr lang="ko-KR" altLang="en-US" sz="1050" dirty="0" smtClean="0">
              <a:latin typeface="HY헤드라인M" pitchFamily="18" charset="-127"/>
              <a:ea typeface="HY헤드라인M" pitchFamily="18" charset="-127"/>
            </a:rPr>
            <a:t>단계</a:t>
          </a:r>
          <a:endParaRPr lang="ko-KR" altLang="en-US" sz="1050" dirty="0">
            <a:latin typeface="HY헤드라인M" pitchFamily="18" charset="-127"/>
            <a:ea typeface="HY헤드라인M" pitchFamily="18" charset="-127"/>
          </a:endParaRPr>
        </a:p>
      </dgm:t>
    </dgm:pt>
    <dgm:pt modelId="{39379EA0-F117-4323-B71D-CCAC1AAEE715}" type="parTrans" cxnId="{46722C5A-96F8-4114-93C9-B03DC76D4F0E}">
      <dgm:prSet/>
      <dgm:spPr/>
      <dgm:t>
        <a:bodyPr/>
        <a:lstStyle/>
        <a:p>
          <a:pPr latinLnBrk="1"/>
          <a:endParaRPr lang="ko-KR" altLang="en-US" sz="1100">
            <a:latin typeface="HY헤드라인M" pitchFamily="18" charset="-127"/>
            <a:ea typeface="HY헤드라인M" pitchFamily="18" charset="-127"/>
          </a:endParaRPr>
        </a:p>
      </dgm:t>
    </dgm:pt>
    <dgm:pt modelId="{B8B48A50-84E6-44DB-AAFA-1D3925404F72}" type="sibTrans" cxnId="{46722C5A-96F8-4114-93C9-B03DC76D4F0E}">
      <dgm:prSet/>
      <dgm:spPr/>
      <dgm:t>
        <a:bodyPr/>
        <a:lstStyle/>
        <a:p>
          <a:pPr latinLnBrk="1"/>
          <a:endParaRPr lang="ko-KR" altLang="en-US" sz="1100">
            <a:latin typeface="HY헤드라인M" pitchFamily="18" charset="-127"/>
            <a:ea typeface="HY헤드라인M" pitchFamily="18" charset="-127"/>
          </a:endParaRPr>
        </a:p>
      </dgm:t>
    </dgm:pt>
    <dgm:pt modelId="{8C0E0A63-FEB1-44BA-91FE-914F21C5D5D7}">
      <dgm:prSet phldrT="[텍스트]" custT="1"/>
      <dgm:spPr/>
      <dgm:t>
        <a:bodyPr/>
        <a:lstStyle/>
        <a:p>
          <a:pPr latinLnBrk="1"/>
          <a:r>
            <a:rPr lang="ko-KR" altLang="en-US" sz="1200" b="1" dirty="0" smtClean="0">
              <a:latin typeface="HY헤드라인M" pitchFamily="18" charset="-127"/>
              <a:ea typeface="HY헤드라인M" pitchFamily="18" charset="-127"/>
            </a:rPr>
            <a:t>품질 의견 제시</a:t>
          </a:r>
          <a:endParaRPr lang="ko-KR" altLang="en-US" sz="1200" b="1" dirty="0">
            <a:latin typeface="HY헤드라인M" pitchFamily="18" charset="-127"/>
            <a:ea typeface="HY헤드라인M" pitchFamily="18" charset="-127"/>
          </a:endParaRPr>
        </a:p>
      </dgm:t>
    </dgm:pt>
    <dgm:pt modelId="{850D0C77-F2CA-4323-BB5B-A43EEB00DBCE}" type="parTrans" cxnId="{814A24E0-DC30-4107-8619-42F7C29A880D}">
      <dgm:prSet/>
      <dgm:spPr/>
      <dgm:t>
        <a:bodyPr/>
        <a:lstStyle/>
        <a:p>
          <a:pPr latinLnBrk="1"/>
          <a:endParaRPr lang="ko-KR" altLang="en-US" sz="1100">
            <a:latin typeface="HY헤드라인M" pitchFamily="18" charset="-127"/>
            <a:ea typeface="HY헤드라인M" pitchFamily="18" charset="-127"/>
          </a:endParaRPr>
        </a:p>
      </dgm:t>
    </dgm:pt>
    <dgm:pt modelId="{AD66A82D-AC4E-4027-A342-35BFDF8F7309}" type="sibTrans" cxnId="{814A24E0-DC30-4107-8619-42F7C29A880D}">
      <dgm:prSet/>
      <dgm:spPr/>
      <dgm:t>
        <a:bodyPr/>
        <a:lstStyle/>
        <a:p>
          <a:pPr latinLnBrk="1"/>
          <a:endParaRPr lang="ko-KR" altLang="en-US" sz="1100">
            <a:latin typeface="HY헤드라인M" pitchFamily="18" charset="-127"/>
            <a:ea typeface="HY헤드라인M" pitchFamily="18" charset="-127"/>
          </a:endParaRPr>
        </a:p>
      </dgm:t>
    </dgm:pt>
    <dgm:pt modelId="{800A2DDB-84B4-44B1-872D-D1FAB90F2FCF}">
      <dgm:prSet phldrT="[텍스트]" custT="1"/>
      <dgm:spPr/>
      <dgm:t>
        <a:bodyPr/>
        <a:lstStyle/>
        <a:p>
          <a:pPr latinLnBrk="1"/>
          <a:r>
            <a:rPr lang="en-US" altLang="ko-KR" sz="1050" dirty="0" smtClean="0">
              <a:latin typeface="HY헤드라인M" pitchFamily="18" charset="-127"/>
              <a:ea typeface="HY헤드라인M" pitchFamily="18" charset="-127"/>
            </a:rPr>
            <a:t>6</a:t>
          </a:r>
          <a:r>
            <a:rPr lang="ko-KR" altLang="en-US" sz="1050" dirty="0" smtClean="0">
              <a:latin typeface="HY헤드라인M" pitchFamily="18" charset="-127"/>
              <a:ea typeface="HY헤드라인M" pitchFamily="18" charset="-127"/>
            </a:rPr>
            <a:t>단계</a:t>
          </a:r>
          <a:endParaRPr lang="ko-KR" altLang="en-US" sz="1050" dirty="0">
            <a:latin typeface="HY헤드라인M" pitchFamily="18" charset="-127"/>
            <a:ea typeface="HY헤드라인M" pitchFamily="18" charset="-127"/>
          </a:endParaRPr>
        </a:p>
      </dgm:t>
    </dgm:pt>
    <dgm:pt modelId="{098F0A3C-5350-43F8-A388-7443694E8DED}" type="parTrans" cxnId="{E8C34C5D-5D6E-4D45-BE19-5DBA2ED337C5}">
      <dgm:prSet/>
      <dgm:spPr/>
      <dgm:t>
        <a:bodyPr/>
        <a:lstStyle/>
        <a:p>
          <a:pPr latinLnBrk="1"/>
          <a:endParaRPr lang="ko-KR" altLang="en-US" sz="1100">
            <a:latin typeface="HY헤드라인M" pitchFamily="18" charset="-127"/>
            <a:ea typeface="HY헤드라인M" pitchFamily="18" charset="-127"/>
          </a:endParaRPr>
        </a:p>
      </dgm:t>
    </dgm:pt>
    <dgm:pt modelId="{8251D7B5-23D8-4E5E-BBB2-788E01084EA9}" type="sibTrans" cxnId="{E8C34C5D-5D6E-4D45-BE19-5DBA2ED337C5}">
      <dgm:prSet/>
      <dgm:spPr/>
      <dgm:t>
        <a:bodyPr/>
        <a:lstStyle/>
        <a:p>
          <a:pPr latinLnBrk="1"/>
          <a:endParaRPr lang="ko-KR" altLang="en-US" sz="1100">
            <a:latin typeface="HY헤드라인M" pitchFamily="18" charset="-127"/>
            <a:ea typeface="HY헤드라인M" pitchFamily="18" charset="-127"/>
          </a:endParaRPr>
        </a:p>
      </dgm:t>
    </dgm:pt>
    <dgm:pt modelId="{CD8070E4-27D5-41D3-AF7B-3C899B1BCA55}">
      <dgm:prSet phldrT="[텍스트]" custT="1"/>
      <dgm:spPr/>
      <dgm:t>
        <a:bodyPr/>
        <a:lstStyle/>
        <a:p>
          <a:pPr latinLnBrk="1"/>
          <a:r>
            <a:rPr lang="ko-KR" altLang="en-US" sz="1200" b="1" dirty="0" smtClean="0">
              <a:latin typeface="HY헤드라인M" pitchFamily="18" charset="-127"/>
              <a:ea typeface="HY헤드라인M" pitchFamily="18" charset="-127"/>
            </a:rPr>
            <a:t>품질 권한 위임</a:t>
          </a:r>
          <a:endParaRPr lang="ko-KR" altLang="en-US" sz="1200" b="1" dirty="0">
            <a:latin typeface="HY헤드라인M" pitchFamily="18" charset="-127"/>
            <a:ea typeface="HY헤드라인M" pitchFamily="18" charset="-127"/>
          </a:endParaRPr>
        </a:p>
      </dgm:t>
    </dgm:pt>
    <dgm:pt modelId="{5DB641AA-6645-4831-AACB-EEE7194C35E9}" type="parTrans" cxnId="{3F12D6D9-928A-4331-A4A5-08722D62F864}">
      <dgm:prSet/>
      <dgm:spPr/>
      <dgm:t>
        <a:bodyPr/>
        <a:lstStyle/>
        <a:p>
          <a:pPr latinLnBrk="1"/>
          <a:endParaRPr lang="ko-KR" altLang="en-US" sz="1100">
            <a:latin typeface="HY헤드라인M" pitchFamily="18" charset="-127"/>
            <a:ea typeface="HY헤드라인M" pitchFamily="18" charset="-127"/>
          </a:endParaRPr>
        </a:p>
      </dgm:t>
    </dgm:pt>
    <dgm:pt modelId="{BC8336F1-A95F-4AF2-ACA1-56D55027CF5D}" type="sibTrans" cxnId="{3F12D6D9-928A-4331-A4A5-08722D62F864}">
      <dgm:prSet/>
      <dgm:spPr/>
      <dgm:t>
        <a:bodyPr/>
        <a:lstStyle/>
        <a:p>
          <a:pPr latinLnBrk="1"/>
          <a:endParaRPr lang="ko-KR" altLang="en-US" sz="1100">
            <a:latin typeface="HY헤드라인M" pitchFamily="18" charset="-127"/>
            <a:ea typeface="HY헤드라인M" pitchFamily="18" charset="-127"/>
          </a:endParaRPr>
        </a:p>
      </dgm:t>
    </dgm:pt>
    <dgm:pt modelId="{8615FF47-CEB2-493F-9922-7B684D4D649B}">
      <dgm:prSet phldrT="[텍스트]" custT="1"/>
      <dgm:spPr/>
      <dgm:t>
        <a:bodyPr/>
        <a:lstStyle/>
        <a:p>
          <a:pPr latinLnBrk="1"/>
          <a:r>
            <a:rPr lang="en-US" altLang="ko-KR" sz="1050" dirty="0" smtClean="0">
              <a:latin typeface="HY헤드라인M" pitchFamily="18" charset="-127"/>
              <a:ea typeface="HY헤드라인M" pitchFamily="18" charset="-127"/>
            </a:rPr>
            <a:t>7</a:t>
          </a:r>
          <a:r>
            <a:rPr lang="ko-KR" altLang="en-US" sz="1050" dirty="0" smtClean="0">
              <a:latin typeface="HY헤드라인M" pitchFamily="18" charset="-127"/>
              <a:ea typeface="HY헤드라인M" pitchFamily="18" charset="-127"/>
            </a:rPr>
            <a:t>단계</a:t>
          </a:r>
          <a:endParaRPr lang="ko-KR" altLang="en-US" sz="1050" dirty="0">
            <a:latin typeface="HY헤드라인M" pitchFamily="18" charset="-127"/>
            <a:ea typeface="HY헤드라인M" pitchFamily="18" charset="-127"/>
          </a:endParaRPr>
        </a:p>
      </dgm:t>
    </dgm:pt>
    <dgm:pt modelId="{CEED86BA-2837-4C4F-AD7E-D9B7F8D5839D}" type="parTrans" cxnId="{F8CBCDD1-9A39-4716-AD4C-FFA252B3780F}">
      <dgm:prSet/>
      <dgm:spPr/>
      <dgm:t>
        <a:bodyPr/>
        <a:lstStyle/>
        <a:p>
          <a:pPr latinLnBrk="1"/>
          <a:endParaRPr lang="ko-KR" altLang="en-US" sz="1100">
            <a:latin typeface="HY헤드라인M" pitchFamily="18" charset="-127"/>
            <a:ea typeface="HY헤드라인M" pitchFamily="18" charset="-127"/>
          </a:endParaRPr>
        </a:p>
      </dgm:t>
    </dgm:pt>
    <dgm:pt modelId="{CF9FF802-BD97-4BEE-A610-5632E4ACCC8E}" type="sibTrans" cxnId="{F8CBCDD1-9A39-4716-AD4C-FFA252B3780F}">
      <dgm:prSet/>
      <dgm:spPr/>
      <dgm:t>
        <a:bodyPr/>
        <a:lstStyle/>
        <a:p>
          <a:pPr latinLnBrk="1"/>
          <a:endParaRPr lang="ko-KR" altLang="en-US" sz="1100">
            <a:latin typeface="HY헤드라인M" pitchFamily="18" charset="-127"/>
            <a:ea typeface="HY헤드라인M" pitchFamily="18" charset="-127"/>
          </a:endParaRPr>
        </a:p>
      </dgm:t>
    </dgm:pt>
    <dgm:pt modelId="{7C0DB525-7F77-4038-9474-EF77A58B1676}">
      <dgm:prSet phldrT="[텍스트]" custT="1"/>
      <dgm:spPr/>
      <dgm:t>
        <a:bodyPr/>
        <a:lstStyle/>
        <a:p>
          <a:pPr latinLnBrk="1"/>
          <a:r>
            <a:rPr lang="ko-KR" altLang="en-US" sz="1200" b="1" dirty="0" smtClean="0">
              <a:latin typeface="HY헤드라인M" pitchFamily="18" charset="-127"/>
              <a:ea typeface="HY헤드라인M" pitchFamily="18" charset="-127"/>
            </a:rPr>
            <a:t>프로세스   최적화</a:t>
          </a:r>
          <a:endParaRPr lang="ko-KR" altLang="en-US" sz="1200" b="1" dirty="0">
            <a:latin typeface="HY헤드라인M" pitchFamily="18" charset="-127"/>
            <a:ea typeface="HY헤드라인M" pitchFamily="18" charset="-127"/>
          </a:endParaRPr>
        </a:p>
      </dgm:t>
    </dgm:pt>
    <dgm:pt modelId="{32880E0F-B19E-4AAC-BCE1-BC18A951E627}" type="parTrans" cxnId="{48616F55-8997-4124-8698-8F123B64302B}">
      <dgm:prSet/>
      <dgm:spPr/>
      <dgm:t>
        <a:bodyPr/>
        <a:lstStyle/>
        <a:p>
          <a:pPr latinLnBrk="1"/>
          <a:endParaRPr lang="ko-KR" altLang="en-US" sz="1100">
            <a:latin typeface="HY헤드라인M" pitchFamily="18" charset="-127"/>
            <a:ea typeface="HY헤드라인M" pitchFamily="18" charset="-127"/>
          </a:endParaRPr>
        </a:p>
      </dgm:t>
    </dgm:pt>
    <dgm:pt modelId="{3CBC2F69-5099-4712-8884-834C1ACB270D}" type="sibTrans" cxnId="{48616F55-8997-4124-8698-8F123B64302B}">
      <dgm:prSet/>
      <dgm:spPr/>
      <dgm:t>
        <a:bodyPr/>
        <a:lstStyle/>
        <a:p>
          <a:pPr latinLnBrk="1"/>
          <a:endParaRPr lang="ko-KR" altLang="en-US" sz="1100">
            <a:latin typeface="HY헤드라인M" pitchFamily="18" charset="-127"/>
            <a:ea typeface="HY헤드라인M" pitchFamily="18" charset="-127"/>
          </a:endParaRPr>
        </a:p>
      </dgm:t>
    </dgm:pt>
    <dgm:pt modelId="{7B2C2D49-9356-4F70-A245-0E2AB6CD384B}" type="pres">
      <dgm:prSet presAssocID="{5C033710-ECF2-4137-9600-1F8F9D6C6E05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A8D6FE38-285B-466B-BE2B-91F960A7A7C6}" type="pres">
      <dgm:prSet presAssocID="{D5343258-D0DF-485A-BF0B-3639FFB26405}" presName="compNode" presStyleCnt="0"/>
      <dgm:spPr/>
    </dgm:pt>
    <dgm:pt modelId="{B695DA73-F71F-4733-89BC-9643553A5BF8}" type="pres">
      <dgm:prSet presAssocID="{D5343258-D0DF-485A-BF0B-3639FFB26405}" presName="noGeometry" presStyleCnt="0"/>
      <dgm:spPr/>
    </dgm:pt>
    <dgm:pt modelId="{848B9686-EB26-4F5C-9EF4-6C441E5A09A0}" type="pres">
      <dgm:prSet presAssocID="{D5343258-D0DF-485A-BF0B-3639FFB26405}" presName="childTextVisible" presStyleLbl="bgAccFollowNode1" presStyleIdx="0" presStyleCnt="3" custScaleX="128531" custLinFactNeighborX="-1640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B276BE3F-BDF9-40CD-BBB3-8ADE639F3F0C}" type="pres">
      <dgm:prSet presAssocID="{D5343258-D0DF-485A-BF0B-3639FFB26405}" presName="childTextHidden" presStyleLbl="bgAccFollowNode1" presStyleIdx="0" presStyleCnt="3"/>
      <dgm:spPr/>
      <dgm:t>
        <a:bodyPr/>
        <a:lstStyle/>
        <a:p>
          <a:pPr latinLnBrk="1"/>
          <a:endParaRPr lang="ko-KR" altLang="en-US"/>
        </a:p>
      </dgm:t>
    </dgm:pt>
    <dgm:pt modelId="{2A4DB7D9-284C-4DE9-BC9D-DAED2B49D3EC}" type="pres">
      <dgm:prSet presAssocID="{D5343258-D0DF-485A-BF0B-3639FFB26405}" presName="parentText" presStyleLbl="node1" presStyleIdx="0" presStyleCnt="3" custLinFactNeighborX="-34422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E8168948-41C0-444D-B8B0-4621C531CAFD}" type="pres">
      <dgm:prSet presAssocID="{D5343258-D0DF-485A-BF0B-3639FFB26405}" presName="aSpace" presStyleCnt="0"/>
      <dgm:spPr/>
    </dgm:pt>
    <dgm:pt modelId="{91DE5F0F-94B8-40FB-AEC7-04E65F8E836F}" type="pres">
      <dgm:prSet presAssocID="{800A2DDB-84B4-44B1-872D-D1FAB90F2FCF}" presName="compNode" presStyleCnt="0"/>
      <dgm:spPr/>
    </dgm:pt>
    <dgm:pt modelId="{D31B830D-7AE1-4E62-BD35-5D25D71E74DB}" type="pres">
      <dgm:prSet presAssocID="{800A2DDB-84B4-44B1-872D-D1FAB90F2FCF}" presName="noGeometry" presStyleCnt="0"/>
      <dgm:spPr/>
    </dgm:pt>
    <dgm:pt modelId="{0A7195A2-DDFB-405F-976F-9253EC7A61FA}" type="pres">
      <dgm:prSet presAssocID="{800A2DDB-84B4-44B1-872D-D1FAB90F2FCF}" presName="childTextVisible" presStyleLbl="bgAccFollowNode1" presStyleIdx="1" presStyleCnt="3" custScaleX="126812" custLinFactNeighborX="-1178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CE03773F-D3B8-4491-8BA2-F60BDC68C5E8}" type="pres">
      <dgm:prSet presAssocID="{800A2DDB-84B4-44B1-872D-D1FAB90F2FCF}" presName="childTextHidden" presStyleLbl="bgAccFollowNode1" presStyleIdx="1" presStyleCnt="3"/>
      <dgm:spPr/>
      <dgm:t>
        <a:bodyPr/>
        <a:lstStyle/>
        <a:p>
          <a:pPr latinLnBrk="1"/>
          <a:endParaRPr lang="ko-KR" altLang="en-US"/>
        </a:p>
      </dgm:t>
    </dgm:pt>
    <dgm:pt modelId="{285F55F7-B89A-45CB-AC05-DADEC0F68F2B}" type="pres">
      <dgm:prSet presAssocID="{800A2DDB-84B4-44B1-872D-D1FAB90F2FCF}" presName="parentText" presStyleLbl="node1" presStyleIdx="1" presStyleCnt="3" custLinFactNeighborX="-12819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A3EE9FFF-C7AF-4B5D-A3A2-59686A4457F0}" type="pres">
      <dgm:prSet presAssocID="{800A2DDB-84B4-44B1-872D-D1FAB90F2FCF}" presName="aSpace" presStyleCnt="0"/>
      <dgm:spPr/>
    </dgm:pt>
    <dgm:pt modelId="{389BA2AC-494F-4DD6-9E42-C923FEFE24B7}" type="pres">
      <dgm:prSet presAssocID="{8615FF47-CEB2-493F-9922-7B684D4D649B}" presName="compNode" presStyleCnt="0"/>
      <dgm:spPr/>
    </dgm:pt>
    <dgm:pt modelId="{0F319CB7-FCA4-46CD-AA0E-6E126DD946D0}" type="pres">
      <dgm:prSet presAssocID="{8615FF47-CEB2-493F-9922-7B684D4D649B}" presName="noGeometry" presStyleCnt="0"/>
      <dgm:spPr/>
    </dgm:pt>
    <dgm:pt modelId="{6BCD2D46-D9AC-48A3-8C96-E80EB8FF7732}" type="pres">
      <dgm:prSet presAssocID="{8615FF47-CEB2-493F-9922-7B684D4D649B}" presName="childTextVisible" presStyleLbl="bgAccFollowNode1" presStyleIdx="2" presStyleCnt="3" custScaleX="136245" custLinFactNeighborX="-117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D621CB3E-1655-49E4-96B4-3C8F42281484}" type="pres">
      <dgm:prSet presAssocID="{8615FF47-CEB2-493F-9922-7B684D4D649B}" presName="childTextHidden" presStyleLbl="bgAccFollowNode1" presStyleIdx="2" presStyleCnt="3"/>
      <dgm:spPr/>
      <dgm:t>
        <a:bodyPr/>
        <a:lstStyle/>
        <a:p>
          <a:pPr latinLnBrk="1"/>
          <a:endParaRPr lang="ko-KR" altLang="en-US"/>
        </a:p>
      </dgm:t>
    </dgm:pt>
    <dgm:pt modelId="{5EBD2DB4-B359-49D8-B978-551D5FE703D7}" type="pres">
      <dgm:prSet presAssocID="{8615FF47-CEB2-493F-9922-7B684D4D649B}" presName="parentText" presStyleLbl="node1" presStyleIdx="2" presStyleCnt="3" custLinFactNeighborX="-10707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E9EE1E72-F922-4FA3-AB5F-75E5592BDF30}" type="presOf" srcId="{7C0DB525-7F77-4038-9474-EF77A58B1676}" destId="{D621CB3E-1655-49E4-96B4-3C8F42281484}" srcOrd="1" destOrd="0" presId="urn:microsoft.com/office/officeart/2005/8/layout/hProcess6"/>
    <dgm:cxn modelId="{3F12D6D9-928A-4331-A4A5-08722D62F864}" srcId="{800A2DDB-84B4-44B1-872D-D1FAB90F2FCF}" destId="{CD8070E4-27D5-41D3-AF7B-3C899B1BCA55}" srcOrd="0" destOrd="0" parTransId="{5DB641AA-6645-4831-AACB-EEE7194C35E9}" sibTransId="{BC8336F1-A95F-4AF2-ACA1-56D55027CF5D}"/>
    <dgm:cxn modelId="{F8CBCDD1-9A39-4716-AD4C-FFA252B3780F}" srcId="{5C033710-ECF2-4137-9600-1F8F9D6C6E05}" destId="{8615FF47-CEB2-493F-9922-7B684D4D649B}" srcOrd="2" destOrd="0" parTransId="{CEED86BA-2837-4C4F-AD7E-D9B7F8D5839D}" sibTransId="{CF9FF802-BD97-4BEE-A610-5632E4ACCC8E}"/>
    <dgm:cxn modelId="{41210945-406D-4FDB-8207-88BF5EB11DFC}" type="presOf" srcId="{8615FF47-CEB2-493F-9922-7B684D4D649B}" destId="{5EBD2DB4-B359-49D8-B978-551D5FE703D7}" srcOrd="0" destOrd="0" presId="urn:microsoft.com/office/officeart/2005/8/layout/hProcess6"/>
    <dgm:cxn modelId="{814A24E0-DC30-4107-8619-42F7C29A880D}" srcId="{D5343258-D0DF-485A-BF0B-3639FFB26405}" destId="{8C0E0A63-FEB1-44BA-91FE-914F21C5D5D7}" srcOrd="0" destOrd="0" parTransId="{850D0C77-F2CA-4323-BB5B-A43EEB00DBCE}" sibTransId="{AD66A82D-AC4E-4027-A342-35BFDF8F7309}"/>
    <dgm:cxn modelId="{0DC56739-CDC3-4D97-BB24-5BE1AB65211A}" type="presOf" srcId="{5C033710-ECF2-4137-9600-1F8F9D6C6E05}" destId="{7B2C2D49-9356-4F70-A245-0E2AB6CD384B}" srcOrd="0" destOrd="0" presId="urn:microsoft.com/office/officeart/2005/8/layout/hProcess6"/>
    <dgm:cxn modelId="{48616F55-8997-4124-8698-8F123B64302B}" srcId="{8615FF47-CEB2-493F-9922-7B684D4D649B}" destId="{7C0DB525-7F77-4038-9474-EF77A58B1676}" srcOrd="0" destOrd="0" parTransId="{32880E0F-B19E-4AAC-BCE1-BC18A951E627}" sibTransId="{3CBC2F69-5099-4712-8884-834C1ACB270D}"/>
    <dgm:cxn modelId="{A9153DD0-E5A3-40D9-B583-25D418427E07}" type="presOf" srcId="{CD8070E4-27D5-41D3-AF7B-3C899B1BCA55}" destId="{0A7195A2-DDFB-405F-976F-9253EC7A61FA}" srcOrd="0" destOrd="0" presId="urn:microsoft.com/office/officeart/2005/8/layout/hProcess6"/>
    <dgm:cxn modelId="{E8C34C5D-5D6E-4D45-BE19-5DBA2ED337C5}" srcId="{5C033710-ECF2-4137-9600-1F8F9D6C6E05}" destId="{800A2DDB-84B4-44B1-872D-D1FAB90F2FCF}" srcOrd="1" destOrd="0" parTransId="{098F0A3C-5350-43F8-A388-7443694E8DED}" sibTransId="{8251D7B5-23D8-4E5E-BBB2-788E01084EA9}"/>
    <dgm:cxn modelId="{09F3E7E9-6256-4F0E-987F-7F24E186D664}" type="presOf" srcId="{800A2DDB-84B4-44B1-872D-D1FAB90F2FCF}" destId="{285F55F7-B89A-45CB-AC05-DADEC0F68F2B}" srcOrd="0" destOrd="0" presId="urn:microsoft.com/office/officeart/2005/8/layout/hProcess6"/>
    <dgm:cxn modelId="{46722C5A-96F8-4114-93C9-B03DC76D4F0E}" srcId="{5C033710-ECF2-4137-9600-1F8F9D6C6E05}" destId="{D5343258-D0DF-485A-BF0B-3639FFB26405}" srcOrd="0" destOrd="0" parTransId="{39379EA0-F117-4323-B71D-CCAC1AAEE715}" sibTransId="{B8B48A50-84E6-44DB-AAFA-1D3925404F72}"/>
    <dgm:cxn modelId="{96A4339D-6D64-4B8F-9000-120F81FB593A}" type="presOf" srcId="{7C0DB525-7F77-4038-9474-EF77A58B1676}" destId="{6BCD2D46-D9AC-48A3-8C96-E80EB8FF7732}" srcOrd="0" destOrd="0" presId="urn:microsoft.com/office/officeart/2005/8/layout/hProcess6"/>
    <dgm:cxn modelId="{D981F567-57B8-401F-991E-3AC6ADCD700D}" type="presOf" srcId="{8C0E0A63-FEB1-44BA-91FE-914F21C5D5D7}" destId="{B276BE3F-BDF9-40CD-BBB3-8ADE639F3F0C}" srcOrd="1" destOrd="0" presId="urn:microsoft.com/office/officeart/2005/8/layout/hProcess6"/>
    <dgm:cxn modelId="{2A605F7F-B7D1-4BD4-A130-F1DF83E6896F}" type="presOf" srcId="{D5343258-D0DF-485A-BF0B-3639FFB26405}" destId="{2A4DB7D9-284C-4DE9-BC9D-DAED2B49D3EC}" srcOrd="0" destOrd="0" presId="urn:microsoft.com/office/officeart/2005/8/layout/hProcess6"/>
    <dgm:cxn modelId="{1DBC7E97-89C0-42C1-A80C-C3A1BC10027B}" type="presOf" srcId="{8C0E0A63-FEB1-44BA-91FE-914F21C5D5D7}" destId="{848B9686-EB26-4F5C-9EF4-6C441E5A09A0}" srcOrd="0" destOrd="0" presId="urn:microsoft.com/office/officeart/2005/8/layout/hProcess6"/>
    <dgm:cxn modelId="{653126A1-A4C8-4285-9D19-322703B52D80}" type="presOf" srcId="{CD8070E4-27D5-41D3-AF7B-3C899B1BCA55}" destId="{CE03773F-D3B8-4491-8BA2-F60BDC68C5E8}" srcOrd="1" destOrd="0" presId="urn:microsoft.com/office/officeart/2005/8/layout/hProcess6"/>
    <dgm:cxn modelId="{7D210CAB-748C-4962-99C1-367891F8816B}" type="presParOf" srcId="{7B2C2D49-9356-4F70-A245-0E2AB6CD384B}" destId="{A8D6FE38-285B-466B-BE2B-91F960A7A7C6}" srcOrd="0" destOrd="0" presId="urn:microsoft.com/office/officeart/2005/8/layout/hProcess6"/>
    <dgm:cxn modelId="{468B6D10-0806-4820-893F-4B2763C3A57F}" type="presParOf" srcId="{A8D6FE38-285B-466B-BE2B-91F960A7A7C6}" destId="{B695DA73-F71F-4733-89BC-9643553A5BF8}" srcOrd="0" destOrd="0" presId="urn:microsoft.com/office/officeart/2005/8/layout/hProcess6"/>
    <dgm:cxn modelId="{20E6702F-3B54-42CF-8E96-B1541FD7D304}" type="presParOf" srcId="{A8D6FE38-285B-466B-BE2B-91F960A7A7C6}" destId="{848B9686-EB26-4F5C-9EF4-6C441E5A09A0}" srcOrd="1" destOrd="0" presId="urn:microsoft.com/office/officeart/2005/8/layout/hProcess6"/>
    <dgm:cxn modelId="{843FD3FC-F5B0-4884-861B-65A01D6BBCEE}" type="presParOf" srcId="{A8D6FE38-285B-466B-BE2B-91F960A7A7C6}" destId="{B276BE3F-BDF9-40CD-BBB3-8ADE639F3F0C}" srcOrd="2" destOrd="0" presId="urn:microsoft.com/office/officeart/2005/8/layout/hProcess6"/>
    <dgm:cxn modelId="{A8485215-956C-46DA-94A1-AABF514766C2}" type="presParOf" srcId="{A8D6FE38-285B-466B-BE2B-91F960A7A7C6}" destId="{2A4DB7D9-284C-4DE9-BC9D-DAED2B49D3EC}" srcOrd="3" destOrd="0" presId="urn:microsoft.com/office/officeart/2005/8/layout/hProcess6"/>
    <dgm:cxn modelId="{287AA169-9C06-42B1-A933-C52FBFAD44DB}" type="presParOf" srcId="{7B2C2D49-9356-4F70-A245-0E2AB6CD384B}" destId="{E8168948-41C0-444D-B8B0-4621C531CAFD}" srcOrd="1" destOrd="0" presId="urn:microsoft.com/office/officeart/2005/8/layout/hProcess6"/>
    <dgm:cxn modelId="{0CAFFABF-E67F-4FE9-A729-FBB7316E8D55}" type="presParOf" srcId="{7B2C2D49-9356-4F70-A245-0E2AB6CD384B}" destId="{91DE5F0F-94B8-40FB-AEC7-04E65F8E836F}" srcOrd="2" destOrd="0" presId="urn:microsoft.com/office/officeart/2005/8/layout/hProcess6"/>
    <dgm:cxn modelId="{3C67E544-8D9C-4A7A-BE02-FFF7EFA19B4C}" type="presParOf" srcId="{91DE5F0F-94B8-40FB-AEC7-04E65F8E836F}" destId="{D31B830D-7AE1-4E62-BD35-5D25D71E74DB}" srcOrd="0" destOrd="0" presId="urn:microsoft.com/office/officeart/2005/8/layout/hProcess6"/>
    <dgm:cxn modelId="{A5266074-46CE-48B6-AC41-1F05B3511995}" type="presParOf" srcId="{91DE5F0F-94B8-40FB-AEC7-04E65F8E836F}" destId="{0A7195A2-DDFB-405F-976F-9253EC7A61FA}" srcOrd="1" destOrd="0" presId="urn:microsoft.com/office/officeart/2005/8/layout/hProcess6"/>
    <dgm:cxn modelId="{772FCC4D-93A2-40F7-BD68-6FD192154B29}" type="presParOf" srcId="{91DE5F0F-94B8-40FB-AEC7-04E65F8E836F}" destId="{CE03773F-D3B8-4491-8BA2-F60BDC68C5E8}" srcOrd="2" destOrd="0" presId="urn:microsoft.com/office/officeart/2005/8/layout/hProcess6"/>
    <dgm:cxn modelId="{4FD8E7C0-D972-4BC9-8C4F-1B30711AE9CA}" type="presParOf" srcId="{91DE5F0F-94B8-40FB-AEC7-04E65F8E836F}" destId="{285F55F7-B89A-45CB-AC05-DADEC0F68F2B}" srcOrd="3" destOrd="0" presId="urn:microsoft.com/office/officeart/2005/8/layout/hProcess6"/>
    <dgm:cxn modelId="{17C2661A-C969-438C-B60A-A4FB65F91AEB}" type="presParOf" srcId="{7B2C2D49-9356-4F70-A245-0E2AB6CD384B}" destId="{A3EE9FFF-C7AF-4B5D-A3A2-59686A4457F0}" srcOrd="3" destOrd="0" presId="urn:microsoft.com/office/officeart/2005/8/layout/hProcess6"/>
    <dgm:cxn modelId="{E48F6010-6BD5-4DFB-A873-6314F1B05770}" type="presParOf" srcId="{7B2C2D49-9356-4F70-A245-0E2AB6CD384B}" destId="{389BA2AC-494F-4DD6-9E42-C923FEFE24B7}" srcOrd="4" destOrd="0" presId="urn:microsoft.com/office/officeart/2005/8/layout/hProcess6"/>
    <dgm:cxn modelId="{4007AAD2-CD86-44FE-B69C-13646044D95C}" type="presParOf" srcId="{389BA2AC-494F-4DD6-9E42-C923FEFE24B7}" destId="{0F319CB7-FCA4-46CD-AA0E-6E126DD946D0}" srcOrd="0" destOrd="0" presId="urn:microsoft.com/office/officeart/2005/8/layout/hProcess6"/>
    <dgm:cxn modelId="{45B4C453-4E2F-47D1-9F95-27A688181117}" type="presParOf" srcId="{389BA2AC-494F-4DD6-9E42-C923FEFE24B7}" destId="{6BCD2D46-D9AC-48A3-8C96-E80EB8FF7732}" srcOrd="1" destOrd="0" presId="urn:microsoft.com/office/officeart/2005/8/layout/hProcess6"/>
    <dgm:cxn modelId="{0573D11C-99BB-46A0-B921-91F6A5407972}" type="presParOf" srcId="{389BA2AC-494F-4DD6-9E42-C923FEFE24B7}" destId="{D621CB3E-1655-49E4-96B4-3C8F42281484}" srcOrd="2" destOrd="0" presId="urn:microsoft.com/office/officeart/2005/8/layout/hProcess6"/>
    <dgm:cxn modelId="{E7EBB11A-F258-4F61-A318-4AC7696EE2BB}" type="presParOf" srcId="{389BA2AC-494F-4DD6-9E42-C923FEFE24B7}" destId="{5EBD2DB4-B359-49D8-B978-551D5FE703D7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8B9686-EB26-4F5C-9EF4-6C441E5A09A0}">
      <dsp:nvSpPr>
        <dsp:cNvPr id="0" name=""/>
        <dsp:cNvSpPr/>
      </dsp:nvSpPr>
      <dsp:spPr>
        <a:xfrm>
          <a:off x="1452010" y="0"/>
          <a:ext cx="3001599" cy="2376264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15240" rIns="30480" bIns="15240" numCol="1" spcCol="1270" anchor="ctr" anchorCtr="0">
          <a:noAutofit/>
        </a:bodyPr>
        <a:lstStyle/>
        <a:p>
          <a:pPr lvl="0" algn="ctr" defTabSz="10668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400" b="0" kern="1200" dirty="0" smtClean="0">
              <a:latin typeface="HY헤드라인M" pitchFamily="18" charset="-127"/>
              <a:ea typeface="HY헤드라인M" pitchFamily="18" charset="-127"/>
            </a:rPr>
            <a:t>품질 요구 </a:t>
          </a:r>
          <a:r>
            <a:rPr lang="en-US" altLang="ko-KR" sz="2400" b="0" kern="1200" dirty="0" smtClean="0">
              <a:latin typeface="HY헤드라인M" pitchFamily="18" charset="-127"/>
              <a:ea typeface="HY헤드라인M" pitchFamily="18" charset="-127"/>
            </a:rPr>
            <a:t>/ </a:t>
          </a:r>
          <a:r>
            <a:rPr lang="ko-KR" altLang="en-US" sz="2400" b="0" kern="1200" dirty="0" smtClean="0">
              <a:latin typeface="HY헤드라인M" pitchFamily="18" charset="-127"/>
              <a:ea typeface="HY헤드라인M" pitchFamily="18" charset="-127"/>
            </a:rPr>
            <a:t>욕구</a:t>
          </a:r>
          <a:endParaRPr lang="ko-KR" altLang="en-US" sz="2400" b="0" kern="1200" dirty="0">
            <a:latin typeface="HY헤드라인M" pitchFamily="18" charset="-127"/>
            <a:ea typeface="HY헤드라인M" pitchFamily="18" charset="-127"/>
          </a:endParaRPr>
        </a:p>
      </dsp:txBody>
      <dsp:txXfrm>
        <a:off x="2202409" y="356440"/>
        <a:ext cx="1463279" cy="1663384"/>
      </dsp:txXfrm>
    </dsp:sp>
    <dsp:sp modelId="{2A4DB7D9-284C-4DE9-BC9D-DAED2B49D3EC}">
      <dsp:nvSpPr>
        <dsp:cNvPr id="0" name=""/>
        <dsp:cNvSpPr/>
      </dsp:nvSpPr>
      <dsp:spPr>
        <a:xfrm>
          <a:off x="784264" y="508520"/>
          <a:ext cx="1359223" cy="135922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100" kern="1200" dirty="0" smtClean="0">
              <a:latin typeface="HY헤드라인M" pitchFamily="18" charset="-127"/>
              <a:ea typeface="HY헤드라인M" pitchFamily="18" charset="-127"/>
            </a:rPr>
            <a:t>1</a:t>
          </a:r>
          <a:r>
            <a:rPr lang="ko-KR" altLang="en-US" sz="1100" kern="1200" dirty="0" smtClean="0">
              <a:latin typeface="HY헤드라인M" pitchFamily="18" charset="-127"/>
              <a:ea typeface="HY헤드라인M" pitchFamily="18" charset="-127"/>
            </a:rPr>
            <a:t>단계</a:t>
          </a:r>
          <a:endParaRPr lang="ko-KR" altLang="en-US" sz="1100" kern="1200" dirty="0">
            <a:latin typeface="HY헤드라인M" pitchFamily="18" charset="-127"/>
            <a:ea typeface="HY헤드라인M" pitchFamily="18" charset="-127"/>
          </a:endParaRPr>
        </a:p>
      </dsp:txBody>
      <dsp:txXfrm>
        <a:off x="983318" y="707574"/>
        <a:ext cx="961115" cy="961115"/>
      </dsp:txXfrm>
    </dsp:sp>
    <dsp:sp modelId="{ECCB97F7-D7D2-4331-88C0-E62B09D76408}">
      <dsp:nvSpPr>
        <dsp:cNvPr id="0" name=""/>
        <dsp:cNvSpPr/>
      </dsp:nvSpPr>
      <dsp:spPr>
        <a:xfrm>
          <a:off x="5392514" y="0"/>
          <a:ext cx="2923906" cy="2376264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15240" rIns="30480" bIns="15240" numCol="1" spcCol="1270" anchor="ctr" anchorCtr="0">
          <a:noAutofit/>
        </a:bodyPr>
        <a:lstStyle/>
        <a:p>
          <a:pPr lvl="0" algn="ctr" defTabSz="10668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400" b="0" kern="1200" dirty="0" smtClean="0">
              <a:latin typeface="HY헤드라인M" pitchFamily="18" charset="-127"/>
              <a:ea typeface="HY헤드라인M" pitchFamily="18" charset="-127"/>
            </a:rPr>
            <a:t>품질 검사</a:t>
          </a:r>
          <a:endParaRPr lang="ko-KR" altLang="en-US" sz="2400" b="0" kern="1200" dirty="0">
            <a:latin typeface="HY헤드라인M" pitchFamily="18" charset="-127"/>
            <a:ea typeface="HY헤드라인M" pitchFamily="18" charset="-127"/>
          </a:endParaRPr>
        </a:p>
      </dsp:txBody>
      <dsp:txXfrm>
        <a:off x="6123490" y="356440"/>
        <a:ext cx="1425404" cy="1663384"/>
      </dsp:txXfrm>
    </dsp:sp>
    <dsp:sp modelId="{9EDFD6C9-89EB-4714-A182-8002CE0A44BF}">
      <dsp:nvSpPr>
        <dsp:cNvPr id="0" name=""/>
        <dsp:cNvSpPr/>
      </dsp:nvSpPr>
      <dsp:spPr>
        <a:xfrm>
          <a:off x="4743363" y="574524"/>
          <a:ext cx="1359223" cy="135922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100" kern="1200" dirty="0" smtClean="0">
              <a:latin typeface="HY헤드라인M" pitchFamily="18" charset="-127"/>
              <a:ea typeface="HY헤드라인M" pitchFamily="18" charset="-127"/>
            </a:rPr>
            <a:t>2</a:t>
          </a:r>
          <a:r>
            <a:rPr lang="ko-KR" altLang="en-US" sz="1100" kern="1200" dirty="0" smtClean="0">
              <a:latin typeface="HY헤드라인M" pitchFamily="18" charset="-127"/>
              <a:ea typeface="HY헤드라인M" pitchFamily="18" charset="-127"/>
            </a:rPr>
            <a:t>단계</a:t>
          </a:r>
          <a:endParaRPr lang="ko-KR" altLang="en-US" sz="1100" kern="1200" dirty="0">
            <a:latin typeface="HY헤드라인M" pitchFamily="18" charset="-127"/>
            <a:ea typeface="HY헤드라인M" pitchFamily="18" charset="-127"/>
          </a:endParaRPr>
        </a:p>
      </dsp:txBody>
      <dsp:txXfrm>
        <a:off x="4942417" y="773578"/>
        <a:ext cx="961115" cy="96111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8B9686-EB26-4F5C-9EF4-6C441E5A09A0}">
      <dsp:nvSpPr>
        <dsp:cNvPr id="0" name=""/>
        <dsp:cNvSpPr/>
      </dsp:nvSpPr>
      <dsp:spPr>
        <a:xfrm>
          <a:off x="322009" y="138787"/>
          <a:ext cx="1723466" cy="1445068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6985" rIns="13970" bIns="6985" numCol="1" spcCol="1270" anchor="ctr" anchorCtr="0">
          <a:noAutofit/>
        </a:bodyPr>
        <a:lstStyle/>
        <a:p>
          <a:pPr lvl="0" algn="ctr" defTabSz="4889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100" b="1" kern="1200" dirty="0" smtClean="0">
              <a:latin typeface="HY헤드라인M" pitchFamily="18" charset="-127"/>
              <a:ea typeface="HY헤드라인M" pitchFamily="18" charset="-127"/>
            </a:rPr>
            <a:t>비 주기</a:t>
          </a:r>
          <a:endParaRPr lang="en-US" altLang="ko-KR" sz="1100" b="1" kern="1200" dirty="0" smtClean="0">
            <a:latin typeface="HY헤드라인M" pitchFamily="18" charset="-127"/>
            <a:ea typeface="HY헤드라인M" pitchFamily="18" charset="-127"/>
          </a:endParaRPr>
        </a:p>
        <a:p>
          <a:pPr lvl="0" algn="ctr" defTabSz="4889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100" b="1" kern="1200" dirty="0" smtClean="0">
              <a:latin typeface="HY헤드라인M" pitchFamily="18" charset="-127"/>
              <a:ea typeface="HY헤드라인M" pitchFamily="18" charset="-127"/>
            </a:rPr>
            <a:t>이슈 공유</a:t>
          </a:r>
          <a:endParaRPr lang="ko-KR" altLang="en-US" sz="1100" b="1" kern="1200" dirty="0">
            <a:latin typeface="HY헤드라인M" pitchFamily="18" charset="-127"/>
            <a:ea typeface="HY헤드라인M" pitchFamily="18" charset="-127"/>
          </a:endParaRPr>
        </a:p>
      </dsp:txBody>
      <dsp:txXfrm>
        <a:off x="752876" y="355547"/>
        <a:ext cx="840190" cy="1011548"/>
      </dsp:txXfrm>
    </dsp:sp>
    <dsp:sp modelId="{2A4DB7D9-284C-4DE9-BC9D-DAED2B49D3EC}">
      <dsp:nvSpPr>
        <dsp:cNvPr id="0" name=""/>
        <dsp:cNvSpPr/>
      </dsp:nvSpPr>
      <dsp:spPr>
        <a:xfrm>
          <a:off x="0" y="450806"/>
          <a:ext cx="826578" cy="82657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000" kern="1200" dirty="0" smtClean="0">
              <a:latin typeface="HY헤드라인M" pitchFamily="18" charset="-127"/>
              <a:ea typeface="HY헤드라인M" pitchFamily="18" charset="-127"/>
            </a:rPr>
            <a:t>1</a:t>
          </a:r>
          <a:r>
            <a:rPr lang="ko-KR" altLang="en-US" sz="1000" kern="1200" dirty="0" smtClean="0">
              <a:latin typeface="HY헤드라인M" pitchFamily="18" charset="-127"/>
              <a:ea typeface="HY헤드라인M" pitchFamily="18" charset="-127"/>
            </a:rPr>
            <a:t>단계</a:t>
          </a:r>
          <a:endParaRPr lang="ko-KR" altLang="en-US" sz="1000" kern="1200" dirty="0">
            <a:latin typeface="HY헤드라인M" pitchFamily="18" charset="-127"/>
            <a:ea typeface="HY헤드라인M" pitchFamily="18" charset="-127"/>
          </a:endParaRPr>
        </a:p>
      </dsp:txBody>
      <dsp:txXfrm>
        <a:off x="121050" y="571856"/>
        <a:ext cx="584478" cy="584478"/>
      </dsp:txXfrm>
    </dsp:sp>
    <dsp:sp modelId="{ECCB97F7-D7D2-4331-88C0-E62B09D76408}">
      <dsp:nvSpPr>
        <dsp:cNvPr id="0" name=""/>
        <dsp:cNvSpPr/>
      </dsp:nvSpPr>
      <dsp:spPr>
        <a:xfrm>
          <a:off x="2463882" y="128144"/>
          <a:ext cx="1582584" cy="1471903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6985" rIns="13970" bIns="6985" numCol="1" spcCol="1270" anchor="ctr" anchorCtr="0">
          <a:noAutofit/>
        </a:bodyPr>
        <a:lstStyle/>
        <a:p>
          <a:pPr lvl="0" algn="ctr" defTabSz="4889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100" b="1" kern="1200" dirty="0" smtClean="0">
              <a:latin typeface="HY헤드라인M" pitchFamily="18" charset="-127"/>
              <a:ea typeface="HY헤드라인M" pitchFamily="18" charset="-127"/>
            </a:rPr>
            <a:t>정기 </a:t>
          </a:r>
          <a:endParaRPr lang="en-US" altLang="ko-KR" sz="1100" b="1" kern="1200" dirty="0" smtClean="0">
            <a:latin typeface="HY헤드라인M" pitchFamily="18" charset="-127"/>
            <a:ea typeface="HY헤드라인M" pitchFamily="18" charset="-127"/>
          </a:endParaRPr>
        </a:p>
        <a:p>
          <a:pPr lvl="0" algn="ctr" defTabSz="4889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100" b="1" kern="1200" dirty="0" smtClean="0">
              <a:latin typeface="HY헤드라인M" pitchFamily="18" charset="-127"/>
              <a:ea typeface="HY헤드라인M" pitchFamily="18" charset="-127"/>
            </a:rPr>
            <a:t>이슈 공유</a:t>
          </a:r>
          <a:endParaRPr lang="ko-KR" altLang="en-US" sz="1100" b="1" kern="1200" dirty="0">
            <a:latin typeface="HY헤드라인M" pitchFamily="18" charset="-127"/>
            <a:ea typeface="HY헤드라인M" pitchFamily="18" charset="-127"/>
          </a:endParaRPr>
        </a:p>
      </dsp:txBody>
      <dsp:txXfrm>
        <a:off x="2859528" y="348929"/>
        <a:ext cx="771510" cy="1030333"/>
      </dsp:txXfrm>
    </dsp:sp>
    <dsp:sp modelId="{9EDFD6C9-89EB-4714-A182-8002CE0A44BF}">
      <dsp:nvSpPr>
        <dsp:cNvPr id="0" name=""/>
        <dsp:cNvSpPr/>
      </dsp:nvSpPr>
      <dsp:spPr>
        <a:xfrm>
          <a:off x="2072786" y="490945"/>
          <a:ext cx="826578" cy="82657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000" kern="1200" dirty="0" smtClean="0">
              <a:latin typeface="HY헤드라인M" pitchFamily="18" charset="-127"/>
              <a:ea typeface="HY헤드라인M" pitchFamily="18" charset="-127"/>
            </a:rPr>
            <a:t>2</a:t>
          </a:r>
          <a:r>
            <a:rPr lang="ko-KR" altLang="en-US" sz="1000" kern="1200" dirty="0" smtClean="0">
              <a:latin typeface="HY헤드라인M" pitchFamily="18" charset="-127"/>
              <a:ea typeface="HY헤드라인M" pitchFamily="18" charset="-127"/>
            </a:rPr>
            <a:t>단계</a:t>
          </a:r>
          <a:endParaRPr lang="ko-KR" altLang="en-US" sz="1000" kern="1200" dirty="0">
            <a:latin typeface="HY헤드라인M" pitchFamily="18" charset="-127"/>
            <a:ea typeface="HY헤드라인M" pitchFamily="18" charset="-127"/>
          </a:endParaRPr>
        </a:p>
      </dsp:txBody>
      <dsp:txXfrm>
        <a:off x="2193836" y="611995"/>
        <a:ext cx="584478" cy="584478"/>
      </dsp:txXfrm>
    </dsp:sp>
    <dsp:sp modelId="{6BCD2D46-D9AC-48A3-8C96-E80EB8FF7732}">
      <dsp:nvSpPr>
        <dsp:cNvPr id="0" name=""/>
        <dsp:cNvSpPr/>
      </dsp:nvSpPr>
      <dsp:spPr>
        <a:xfrm>
          <a:off x="4454243" y="150131"/>
          <a:ext cx="2051734" cy="1445068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5715" rIns="11430" bIns="5715" numCol="1" spcCol="1270" anchor="ctr" anchorCtr="0">
          <a:noAutofit/>
        </a:bodyPr>
        <a:lstStyle/>
        <a:p>
          <a:pPr marL="57150" lvl="1" indent="-57150" algn="l" defTabSz="40005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900" b="1" kern="1200" dirty="0" smtClean="0">
              <a:latin typeface="HY헤드라인M" pitchFamily="18" charset="-127"/>
              <a:ea typeface="HY헤드라인M" pitchFamily="18" charset="-127"/>
            </a:rPr>
            <a:t>기본 문서 공유</a:t>
          </a:r>
          <a:endParaRPr lang="ko-KR" altLang="en-US" sz="900" b="1" kern="1200" dirty="0">
            <a:latin typeface="HY헤드라인M" pitchFamily="18" charset="-127"/>
            <a:ea typeface="HY헤드라인M" pitchFamily="18" charset="-127"/>
          </a:endParaRPr>
        </a:p>
        <a:p>
          <a:pPr marL="57150" lvl="1" indent="-57150" algn="l" defTabSz="40005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900" b="1" kern="1200" dirty="0" smtClean="0">
              <a:latin typeface="HY헤드라인M" pitchFamily="18" charset="-127"/>
              <a:ea typeface="HY헤드라인M" pitchFamily="18" charset="-127"/>
            </a:rPr>
            <a:t>기본 테스트 진행</a:t>
          </a:r>
          <a:endParaRPr lang="ko-KR" altLang="en-US" sz="900" b="1" kern="1200" dirty="0">
            <a:latin typeface="HY헤드라인M" pitchFamily="18" charset="-127"/>
            <a:ea typeface="HY헤드라인M" pitchFamily="18" charset="-127"/>
          </a:endParaRPr>
        </a:p>
      </dsp:txBody>
      <dsp:txXfrm>
        <a:off x="4967176" y="366891"/>
        <a:ext cx="1033026" cy="1011548"/>
      </dsp:txXfrm>
    </dsp:sp>
    <dsp:sp modelId="{5EBD2DB4-B359-49D8-B978-551D5FE703D7}">
      <dsp:nvSpPr>
        <dsp:cNvPr id="0" name=""/>
        <dsp:cNvSpPr/>
      </dsp:nvSpPr>
      <dsp:spPr>
        <a:xfrm>
          <a:off x="4105988" y="455708"/>
          <a:ext cx="826578" cy="82657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000" kern="1200" dirty="0" smtClean="0">
              <a:latin typeface="HY헤드라인M" pitchFamily="18" charset="-127"/>
              <a:ea typeface="HY헤드라인M" pitchFamily="18" charset="-127"/>
            </a:rPr>
            <a:t>3</a:t>
          </a:r>
          <a:r>
            <a:rPr lang="ko-KR" altLang="en-US" sz="1000" kern="1200" dirty="0" smtClean="0">
              <a:latin typeface="HY헤드라인M" pitchFamily="18" charset="-127"/>
              <a:ea typeface="HY헤드라인M" pitchFamily="18" charset="-127"/>
            </a:rPr>
            <a:t>단계</a:t>
          </a:r>
          <a:endParaRPr lang="ko-KR" altLang="en-US" sz="1000" kern="1200" dirty="0">
            <a:latin typeface="HY헤드라인M" pitchFamily="18" charset="-127"/>
            <a:ea typeface="HY헤드라인M" pitchFamily="18" charset="-127"/>
          </a:endParaRPr>
        </a:p>
      </dsp:txBody>
      <dsp:txXfrm>
        <a:off x="4227038" y="576758"/>
        <a:ext cx="584478" cy="584478"/>
      </dsp:txXfrm>
    </dsp:sp>
    <dsp:sp modelId="{B29195D2-1604-466E-91B4-E36D6DD03A87}">
      <dsp:nvSpPr>
        <dsp:cNvPr id="0" name=""/>
        <dsp:cNvSpPr/>
      </dsp:nvSpPr>
      <dsp:spPr>
        <a:xfrm>
          <a:off x="6872118" y="141561"/>
          <a:ext cx="2164380" cy="1445068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5715" rIns="11430" bIns="5715" numCol="1" spcCol="1270" anchor="ctr" anchorCtr="0">
          <a:noAutofit/>
        </a:bodyPr>
        <a:lstStyle/>
        <a:p>
          <a:pPr marL="57150" lvl="1" indent="-57150" algn="l" defTabSz="40005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900" kern="1200" dirty="0" smtClean="0">
              <a:latin typeface="HY헤드라인M" pitchFamily="18" charset="-127"/>
              <a:ea typeface="HY헤드라인M" pitchFamily="18" charset="-127"/>
            </a:rPr>
            <a:t>주요 문서</a:t>
          </a:r>
          <a:r>
            <a:rPr lang="en-US" altLang="ko-KR" sz="900" kern="1200" dirty="0" smtClean="0">
              <a:latin typeface="HY헤드라인M" pitchFamily="18" charset="-127"/>
              <a:ea typeface="HY헤드라인M" pitchFamily="18" charset="-127"/>
            </a:rPr>
            <a:t>Feedback</a:t>
          </a:r>
          <a:endParaRPr lang="ko-KR" altLang="en-US" sz="900" kern="1200" dirty="0">
            <a:latin typeface="HY헤드라인M" pitchFamily="18" charset="-127"/>
            <a:ea typeface="HY헤드라인M" pitchFamily="18" charset="-127"/>
          </a:endParaRPr>
        </a:p>
        <a:p>
          <a:pPr marL="57150" lvl="1" indent="-57150" algn="l" defTabSz="40005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900" kern="1200" dirty="0" smtClean="0">
              <a:latin typeface="HY헤드라인M" pitchFamily="18" charset="-127"/>
              <a:ea typeface="HY헤드라인M" pitchFamily="18" charset="-127"/>
            </a:rPr>
            <a:t>집중 테스트 진행</a:t>
          </a:r>
          <a:endParaRPr lang="ko-KR" altLang="en-US" sz="900" kern="1200" dirty="0">
            <a:latin typeface="HY헤드라인M" pitchFamily="18" charset="-127"/>
            <a:ea typeface="HY헤드라인M" pitchFamily="18" charset="-127"/>
          </a:endParaRPr>
        </a:p>
      </dsp:txBody>
      <dsp:txXfrm>
        <a:off x="7413214" y="358321"/>
        <a:ext cx="1117511" cy="1011548"/>
      </dsp:txXfrm>
    </dsp:sp>
    <dsp:sp modelId="{2802EC0F-4EF9-4110-8F64-F857A91A492D}">
      <dsp:nvSpPr>
        <dsp:cNvPr id="0" name=""/>
        <dsp:cNvSpPr/>
      </dsp:nvSpPr>
      <dsp:spPr>
        <a:xfrm>
          <a:off x="6553737" y="450806"/>
          <a:ext cx="826578" cy="82657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000" kern="1200" dirty="0" smtClean="0">
              <a:latin typeface="HY헤드라인M" pitchFamily="18" charset="-127"/>
              <a:ea typeface="HY헤드라인M" pitchFamily="18" charset="-127"/>
            </a:rPr>
            <a:t>4</a:t>
          </a:r>
          <a:r>
            <a:rPr lang="ko-KR" altLang="en-US" sz="1000" kern="1200" dirty="0" smtClean="0">
              <a:latin typeface="HY헤드라인M" pitchFamily="18" charset="-127"/>
              <a:ea typeface="HY헤드라인M" pitchFamily="18" charset="-127"/>
            </a:rPr>
            <a:t>단계</a:t>
          </a:r>
          <a:endParaRPr lang="ko-KR" altLang="en-US" sz="1000" kern="1200" dirty="0">
            <a:latin typeface="HY헤드라인M" pitchFamily="18" charset="-127"/>
            <a:ea typeface="HY헤드라인M" pitchFamily="18" charset="-127"/>
          </a:endParaRPr>
        </a:p>
      </dsp:txBody>
      <dsp:txXfrm>
        <a:off x="6674787" y="571856"/>
        <a:ext cx="584478" cy="58447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8B9686-EB26-4F5C-9EF4-6C441E5A09A0}">
      <dsp:nvSpPr>
        <dsp:cNvPr id="0" name=""/>
        <dsp:cNvSpPr/>
      </dsp:nvSpPr>
      <dsp:spPr>
        <a:xfrm>
          <a:off x="596585" y="0"/>
          <a:ext cx="2299164" cy="1563638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7620" rIns="15240" bIns="7620" numCol="1" spcCol="1270" anchor="ctr" anchorCtr="0">
          <a:noAutofit/>
        </a:bodyPr>
        <a:lstStyle/>
        <a:p>
          <a:pPr lvl="0" algn="ctr" defTabSz="533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200" b="1" kern="1200" dirty="0" smtClean="0">
              <a:latin typeface="HY헤드라인M" pitchFamily="18" charset="-127"/>
              <a:ea typeface="HY헤드라인M" pitchFamily="18" charset="-127"/>
            </a:rPr>
            <a:t>품질 의견 제시</a:t>
          </a:r>
          <a:endParaRPr lang="ko-KR" altLang="en-US" sz="1200" b="1" kern="1200" dirty="0">
            <a:latin typeface="HY헤드라인M" pitchFamily="18" charset="-127"/>
            <a:ea typeface="HY헤드라인M" pitchFamily="18" charset="-127"/>
          </a:endParaRPr>
        </a:p>
      </dsp:txBody>
      <dsp:txXfrm>
        <a:off x="1171376" y="234546"/>
        <a:ext cx="1177100" cy="1094546"/>
      </dsp:txXfrm>
    </dsp:sp>
    <dsp:sp modelId="{2A4DB7D9-284C-4DE9-BC9D-DAED2B49D3EC}">
      <dsp:nvSpPr>
        <dsp:cNvPr id="0" name=""/>
        <dsp:cNvSpPr/>
      </dsp:nvSpPr>
      <dsp:spPr>
        <a:xfrm>
          <a:off x="126032" y="334618"/>
          <a:ext cx="894400" cy="8944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66725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050" kern="1200" dirty="0" smtClean="0">
              <a:latin typeface="HY헤드라인M" pitchFamily="18" charset="-127"/>
              <a:ea typeface="HY헤드라인M" pitchFamily="18" charset="-127"/>
            </a:rPr>
            <a:t>5</a:t>
          </a:r>
          <a:r>
            <a:rPr lang="ko-KR" altLang="en-US" sz="1050" kern="1200" dirty="0" smtClean="0">
              <a:latin typeface="HY헤드라인M" pitchFamily="18" charset="-127"/>
              <a:ea typeface="HY헤드라인M" pitchFamily="18" charset="-127"/>
            </a:rPr>
            <a:t>단계</a:t>
          </a:r>
          <a:endParaRPr lang="ko-KR" altLang="en-US" sz="1050" kern="1200" dirty="0">
            <a:latin typeface="HY헤드라인M" pitchFamily="18" charset="-127"/>
            <a:ea typeface="HY헤드라인M" pitchFamily="18" charset="-127"/>
          </a:endParaRPr>
        </a:p>
      </dsp:txBody>
      <dsp:txXfrm>
        <a:off x="257014" y="465600"/>
        <a:ext cx="632436" cy="632436"/>
      </dsp:txXfrm>
    </dsp:sp>
    <dsp:sp modelId="{0A7195A2-DDFB-405F-976F-9253EC7A61FA}">
      <dsp:nvSpPr>
        <dsp:cNvPr id="0" name=""/>
        <dsp:cNvSpPr/>
      </dsp:nvSpPr>
      <dsp:spPr>
        <a:xfrm>
          <a:off x="3235918" y="0"/>
          <a:ext cx="2268415" cy="1563638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7620" rIns="15240" bIns="7620" numCol="1" spcCol="1270" anchor="ctr" anchorCtr="0">
          <a:noAutofit/>
        </a:bodyPr>
        <a:lstStyle/>
        <a:p>
          <a:pPr lvl="0" algn="ctr" defTabSz="533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200" b="1" kern="1200" dirty="0" smtClean="0">
              <a:latin typeface="HY헤드라인M" pitchFamily="18" charset="-127"/>
              <a:ea typeface="HY헤드라인M" pitchFamily="18" charset="-127"/>
            </a:rPr>
            <a:t>품질 권한 위임</a:t>
          </a:r>
          <a:endParaRPr lang="ko-KR" altLang="en-US" sz="1200" b="1" kern="1200" dirty="0">
            <a:latin typeface="HY헤드라인M" pitchFamily="18" charset="-127"/>
            <a:ea typeface="HY헤드라인M" pitchFamily="18" charset="-127"/>
          </a:endParaRPr>
        </a:p>
      </dsp:txBody>
      <dsp:txXfrm>
        <a:off x="3803022" y="234546"/>
        <a:ext cx="1154038" cy="1094546"/>
      </dsp:txXfrm>
    </dsp:sp>
    <dsp:sp modelId="{285F55F7-B89A-45CB-AC05-DADEC0F68F2B}">
      <dsp:nvSpPr>
        <dsp:cNvPr id="0" name=""/>
        <dsp:cNvSpPr/>
      </dsp:nvSpPr>
      <dsp:spPr>
        <a:xfrm>
          <a:off x="2934944" y="334618"/>
          <a:ext cx="894400" cy="8944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66725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050" kern="1200" dirty="0" smtClean="0">
              <a:latin typeface="HY헤드라인M" pitchFamily="18" charset="-127"/>
              <a:ea typeface="HY헤드라인M" pitchFamily="18" charset="-127"/>
            </a:rPr>
            <a:t>6</a:t>
          </a:r>
          <a:r>
            <a:rPr lang="ko-KR" altLang="en-US" sz="1050" kern="1200" dirty="0" smtClean="0">
              <a:latin typeface="HY헤드라인M" pitchFamily="18" charset="-127"/>
              <a:ea typeface="HY헤드라인M" pitchFamily="18" charset="-127"/>
            </a:rPr>
            <a:t>단계</a:t>
          </a:r>
          <a:endParaRPr lang="ko-KR" altLang="en-US" sz="1050" kern="1200" dirty="0">
            <a:latin typeface="HY헤드라인M" pitchFamily="18" charset="-127"/>
            <a:ea typeface="HY헤드라인M" pitchFamily="18" charset="-127"/>
          </a:endParaRPr>
        </a:p>
      </dsp:txBody>
      <dsp:txXfrm>
        <a:off x="3065926" y="465600"/>
        <a:ext cx="632436" cy="632436"/>
      </dsp:txXfrm>
    </dsp:sp>
    <dsp:sp modelId="{6BCD2D46-D9AC-48A3-8C96-E80EB8FF7732}">
      <dsp:nvSpPr>
        <dsp:cNvPr id="0" name=""/>
        <dsp:cNvSpPr/>
      </dsp:nvSpPr>
      <dsp:spPr>
        <a:xfrm>
          <a:off x="5751959" y="0"/>
          <a:ext cx="2437153" cy="1563638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7620" rIns="15240" bIns="7620" numCol="1" spcCol="1270" anchor="ctr" anchorCtr="0">
          <a:noAutofit/>
        </a:bodyPr>
        <a:lstStyle/>
        <a:p>
          <a:pPr lvl="0" algn="ctr" defTabSz="533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200" b="1" kern="1200" dirty="0" smtClean="0">
              <a:latin typeface="HY헤드라인M" pitchFamily="18" charset="-127"/>
              <a:ea typeface="HY헤드라인M" pitchFamily="18" charset="-127"/>
            </a:rPr>
            <a:t>프로세스   최적화</a:t>
          </a:r>
          <a:endParaRPr lang="ko-KR" altLang="en-US" sz="1200" b="1" kern="1200" dirty="0">
            <a:latin typeface="HY헤드라인M" pitchFamily="18" charset="-127"/>
            <a:ea typeface="HY헤드라인M" pitchFamily="18" charset="-127"/>
          </a:endParaRPr>
        </a:p>
      </dsp:txBody>
      <dsp:txXfrm>
        <a:off x="6361247" y="234546"/>
        <a:ext cx="1280591" cy="1094546"/>
      </dsp:txXfrm>
    </dsp:sp>
    <dsp:sp modelId="{5EBD2DB4-B359-49D8-B978-551D5FE703D7}">
      <dsp:nvSpPr>
        <dsp:cNvPr id="0" name=""/>
        <dsp:cNvSpPr/>
      </dsp:nvSpPr>
      <dsp:spPr>
        <a:xfrm>
          <a:off x="5554153" y="334618"/>
          <a:ext cx="894400" cy="8944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66725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050" kern="1200" dirty="0" smtClean="0">
              <a:latin typeface="HY헤드라인M" pitchFamily="18" charset="-127"/>
              <a:ea typeface="HY헤드라인M" pitchFamily="18" charset="-127"/>
            </a:rPr>
            <a:t>7</a:t>
          </a:r>
          <a:r>
            <a:rPr lang="ko-KR" altLang="en-US" sz="1050" kern="1200" dirty="0" smtClean="0">
              <a:latin typeface="HY헤드라인M" pitchFamily="18" charset="-127"/>
              <a:ea typeface="HY헤드라인M" pitchFamily="18" charset="-127"/>
            </a:rPr>
            <a:t>단계</a:t>
          </a:r>
          <a:endParaRPr lang="ko-KR" altLang="en-US" sz="1050" kern="1200" dirty="0">
            <a:latin typeface="HY헤드라인M" pitchFamily="18" charset="-127"/>
            <a:ea typeface="HY헤드라인M" pitchFamily="18" charset="-127"/>
          </a:endParaRPr>
        </a:p>
      </dsp:txBody>
      <dsp:txXfrm>
        <a:off x="5685135" y="465600"/>
        <a:ext cx="632436" cy="6324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FC8132-99EE-47C8-BBE3-4C0314AFAA05}" type="datetimeFigureOut">
              <a:rPr lang="ko-KR" altLang="en-US" smtClean="0"/>
              <a:pPr/>
              <a:t>2010-09-13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20CB47-A9B2-4E18-9006-88C27F410D7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370931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 latinLnBrk="1">
              <a:defRPr lang="ko-KR" sz="1200"/>
            </a:lvl1pPr>
            <a:extLst/>
          </a:lstStyle>
          <a:p>
            <a:endParaRPr lang="ko-K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 latinLnBrk="1">
              <a:defRPr lang="ko-KR" sz="1200"/>
            </a:lvl1pPr>
            <a:extLst/>
          </a:lstStyle>
          <a:p>
            <a:fld id="{A8ADFD5B-A66C-449C-B6E8-FB716D07777D}" type="datetimeFigureOut">
              <a:rPr/>
              <a:pPr/>
              <a:t>2006/6/30</a:t>
            </a:fld>
            <a:endParaRPr lang="ko-K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>
            <a:extLst/>
          </a:lstStyle>
          <a:p>
            <a:endParaRPr lang="ko-K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>
            <a:extLst/>
          </a:lstStyle>
          <a:p>
            <a:pPr lvl="0" latinLnBrk="1"/>
            <a:r>
              <a:rPr lang="ko-KR"/>
              <a:t>마스터 텍스트 스타일을 편집합니다</a:t>
            </a:r>
          </a:p>
          <a:p>
            <a:pPr lvl="1" latinLnBrk="1"/>
            <a:r>
              <a:rPr lang="ko-KR"/>
              <a:t>둘째 수준</a:t>
            </a:r>
          </a:p>
          <a:p>
            <a:pPr lvl="2" latinLnBrk="1"/>
            <a:r>
              <a:rPr lang="ko-KR"/>
              <a:t>셋째 수준</a:t>
            </a:r>
          </a:p>
          <a:p>
            <a:pPr lvl="3" latinLnBrk="1"/>
            <a:r>
              <a:rPr lang="ko-KR"/>
              <a:t>넷째 수준</a:t>
            </a:r>
          </a:p>
          <a:p>
            <a:pPr lvl="4" latinLnBrk="1"/>
            <a:r>
              <a:rPr lang="ko-KR"/>
              <a:t>다섯째 수준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 latinLnBrk="1">
              <a:defRPr lang="ko-KR" sz="1200"/>
            </a:lvl1pPr>
            <a:extLst/>
          </a:lstStyle>
          <a:p>
            <a:endParaRPr lang="ko-K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 latinLnBrk="1">
              <a:defRPr lang="ko-KR" sz="1200"/>
            </a:lvl1pPr>
            <a:extLst/>
          </a:lstStyle>
          <a:p>
            <a:fld id="{CA5D3BF3-D352-46FC-8343-31F56E6730EA}" type="slidenum">
              <a:rPr/>
              <a:pPr/>
              <a:t>‹#›</a:t>
            </a:fld>
            <a:endParaRPr lang="ko-KR"/>
          </a:p>
        </p:txBody>
      </p:sp>
    </p:spTree>
    <p:extLst>
      <p:ext uri="{BB962C8B-B14F-4D97-AF65-F5344CB8AC3E}">
        <p14:creationId xmlns:p14="http://schemas.microsoft.com/office/powerpoint/2010/main" val="22944296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 latinLnBrk="1">
      <a:defRPr lang="ko-KR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1">
      <a:defRPr lang="ko-KR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1">
      <a:defRPr lang="ko-KR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1">
      <a:defRPr lang="ko-KR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1">
      <a:defRPr lang="ko-KR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1">
      <a:defRPr lang="ko-KR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1">
      <a:defRPr lang="ko-KR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1">
      <a:defRPr lang="ko-KR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1">
      <a:defRPr lang="ko-KR" sz="12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ko-KR" dirty="0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ko-KR" smtClean="0"/>
              <a:pPr/>
              <a:t>1</a:t>
            </a:fld>
            <a:endParaRPr lang="ko-K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ko-KR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en-US" altLang="ko-KR" smtClean="0"/>
              <a:pPr/>
              <a:t>11</a:t>
            </a:fld>
            <a:endParaRPr lang="ko-K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ko-KR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en-US" altLang="ko-KR" smtClean="0"/>
              <a:pPr/>
              <a:t>12</a:t>
            </a:fld>
            <a:endParaRPr lang="ko-K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ko-KR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en-US" altLang="ko-KR" smtClean="0"/>
              <a:pPr/>
              <a:t>13</a:t>
            </a:fld>
            <a:endParaRPr lang="ko-K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ko-KR" dirty="0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en-US" altLang="ko-KR" smtClean="0"/>
              <a:pPr/>
              <a:t>14</a:t>
            </a:fld>
            <a:endParaRPr lang="ko-K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ko-KR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en-US" altLang="ko-KR" smtClean="0"/>
              <a:pPr/>
              <a:t>15</a:t>
            </a:fld>
            <a:endParaRPr lang="ko-K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ko-KR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en-US" altLang="ko-KR" smtClean="0"/>
              <a:pPr/>
              <a:t>16</a:t>
            </a:fld>
            <a:endParaRPr lang="ko-K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ko-KR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en-US" altLang="ko-KR" smtClean="0"/>
              <a:pPr/>
              <a:t>17</a:t>
            </a:fld>
            <a:endParaRPr lang="ko-K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ko-KR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en-US" altLang="ko-KR" smtClean="0"/>
              <a:pPr/>
              <a:t>18</a:t>
            </a:fld>
            <a:endParaRPr lang="ko-K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ko-KR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en-US" altLang="ko-KR" smtClean="0"/>
              <a:pPr/>
              <a:t>19</a:t>
            </a:fld>
            <a:endParaRPr lang="ko-K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ko-KR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en-US" altLang="ko-KR" smtClean="0"/>
              <a:pPr/>
              <a:t>20</a:t>
            </a:fld>
            <a:endParaRPr lang="ko-K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ko-KR" dirty="0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en-US" altLang="ko-KR" smtClean="0"/>
              <a:pPr/>
              <a:t>3</a:t>
            </a:fld>
            <a:endParaRPr lang="ko-K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ko-KR" dirty="0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en-US" altLang="ko-KR" smtClean="0"/>
              <a:pPr/>
              <a:t>21</a:t>
            </a:fld>
            <a:endParaRPr lang="ko-KR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r>
              <a:rPr lang="ko-KR" altLang="en-US" dirty="0" smtClean="0"/>
              <a:t>보통 잡게 되는 기준의 예시</a:t>
            </a:r>
            <a:endParaRPr lang="ko-KR" dirty="0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en-US" altLang="ko-KR" smtClean="0"/>
              <a:pPr/>
              <a:t>24</a:t>
            </a:fld>
            <a:endParaRPr lang="ko-KR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r>
              <a:rPr lang="ko-KR" altLang="en-US" dirty="0" smtClean="0"/>
              <a:t>보통 잡게 되는 기준의 예시</a:t>
            </a:r>
            <a:endParaRPr lang="ko-KR" dirty="0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en-US" altLang="ko-KR" smtClean="0"/>
              <a:pPr/>
              <a:t>25</a:t>
            </a:fld>
            <a:endParaRPr lang="ko-K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r>
              <a:rPr lang="ko-KR" altLang="en-US" dirty="0" smtClean="0"/>
              <a:t>품질이 고객에게 영향을 미침을 설명</a:t>
            </a:r>
            <a:endParaRPr lang="en-US" altLang="ko-KR" dirty="0" smtClean="0"/>
          </a:p>
          <a:p>
            <a:endParaRPr lang="ko-KR" dirty="0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en-US" altLang="ko-KR" smtClean="0"/>
              <a:pPr/>
              <a:t>4</a:t>
            </a:fld>
            <a:endParaRPr lang="ko-K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r>
              <a:rPr lang="ko-KR" altLang="en-US" dirty="0" smtClean="0"/>
              <a:t>그림은</a:t>
            </a:r>
            <a:r>
              <a:rPr lang="en-US" altLang="ko-KR" dirty="0" smtClean="0"/>
              <a:t>. </a:t>
            </a:r>
            <a:r>
              <a:rPr lang="ko-KR" altLang="en-US" dirty="0" smtClean="0"/>
              <a:t>낚시가 고양이에게 주는 영향력</a:t>
            </a:r>
            <a:endParaRPr lang="ko-KR" dirty="0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en-US" altLang="ko-KR" smtClean="0"/>
              <a:pPr/>
              <a:t>5</a:t>
            </a:fld>
            <a:endParaRPr lang="ko-K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ko-KR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en-US" altLang="ko-KR" smtClean="0"/>
              <a:pPr/>
              <a:t>6</a:t>
            </a:fld>
            <a:endParaRPr lang="ko-K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ko-KR" dirty="0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en-US" altLang="ko-KR" smtClean="0"/>
              <a:pPr/>
              <a:t>7</a:t>
            </a:fld>
            <a:endParaRPr lang="ko-K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ko-KR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en-US" altLang="ko-KR" smtClean="0"/>
              <a:pPr/>
              <a:t>8</a:t>
            </a:fld>
            <a:endParaRPr lang="ko-K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r>
              <a:rPr lang="ko-KR" altLang="en-US" dirty="0" smtClean="0"/>
              <a:t>보통 잡게 되는 기준의 예시</a:t>
            </a:r>
            <a:endParaRPr lang="ko-KR" dirty="0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en-US" altLang="ko-KR" smtClean="0"/>
              <a:pPr/>
              <a:t>9</a:t>
            </a:fld>
            <a:endParaRPr lang="ko-K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ko-KR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en-US" altLang="ko-KR" smtClean="0"/>
              <a:pPr/>
              <a:t>10</a:t>
            </a:fld>
            <a:endParaRPr lang="ko-K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제목 슬라이드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478274"/>
            <a:ext cx="9144000" cy="665226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latinLnBrk="1"/>
            <a:endParaRPr kumimoji="1" lang="ko-KR"/>
          </a:p>
        </p:txBody>
      </p:sp>
      <p:sp>
        <p:nvSpPr>
          <p:cNvPr id="10" name="Rectangle 9"/>
          <p:cNvSpPr/>
          <p:nvPr userDrawn="1"/>
        </p:nvSpPr>
        <p:spPr>
          <a:xfrm>
            <a:off x="-9144" y="4539996"/>
            <a:ext cx="2249424" cy="534924"/>
          </a:xfrm>
          <a:prstGeom prst="rect">
            <a:avLst/>
          </a:prstGeom>
          <a:solidFill>
            <a:schemeClr val="bg1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latinLnBrk="1"/>
            <a:endParaRPr kumimoji="1" lang="ko-KR"/>
          </a:p>
        </p:txBody>
      </p:sp>
      <p:sp>
        <p:nvSpPr>
          <p:cNvPr id="11" name="Rectangle 10"/>
          <p:cNvSpPr/>
          <p:nvPr userDrawn="1"/>
        </p:nvSpPr>
        <p:spPr>
          <a:xfrm>
            <a:off x="3491880" y="4533138"/>
            <a:ext cx="5652120" cy="534924"/>
          </a:xfrm>
          <a:prstGeom prst="rect">
            <a:avLst/>
          </a:prstGeom>
          <a:solidFill>
            <a:srgbClr val="FF9900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latinLnBrk="1"/>
            <a:endParaRPr kumimoji="1" lang="ko-KR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563888" y="4537528"/>
            <a:ext cx="5313412" cy="514350"/>
          </a:xfrm>
        </p:spPr>
        <p:txBody>
          <a:bodyPr anchor="ctr"/>
          <a:lstStyle>
            <a:lvl1pPr marL="0" indent="0" algn="l" eaLnBrk="1" latinLnBrk="1" hangingPunct="1">
              <a:buNone/>
              <a:defRPr kumimoji="1" lang="ko-KR" sz="2800">
                <a:solidFill>
                  <a:srgbClr val="FFFFFF"/>
                </a:solidFill>
              </a:defRPr>
            </a:lvl1pPr>
            <a:lvl2pPr marL="457200" indent="0" algn="ctr" eaLnBrk="1" latinLnBrk="1" hangingPunct="1">
              <a:buNone/>
            </a:lvl2pPr>
            <a:lvl3pPr marL="914400" indent="0" algn="ctr" eaLnBrk="1" latinLnBrk="1" hangingPunct="1">
              <a:buNone/>
            </a:lvl3pPr>
            <a:lvl4pPr marL="1371600" indent="0" algn="ctr" eaLnBrk="1" latinLnBrk="1" hangingPunct="1">
              <a:buNone/>
            </a:lvl4pPr>
            <a:lvl5pPr marL="1828800" indent="0" algn="ctr" eaLnBrk="1" latinLnBrk="1" hangingPunct="1">
              <a:buNone/>
            </a:lvl5pPr>
            <a:lvl6pPr marL="2286000" indent="0" algn="ctr" eaLnBrk="1" latinLnBrk="1" hangingPunct="1">
              <a:buNone/>
            </a:lvl6pPr>
            <a:lvl7pPr marL="2743200" indent="0" algn="ctr" eaLnBrk="1" latinLnBrk="1" hangingPunct="1">
              <a:buNone/>
            </a:lvl7pPr>
            <a:lvl8pPr marL="3200400" indent="0" algn="ctr" eaLnBrk="1" latinLnBrk="1" hangingPunct="1">
              <a:buNone/>
            </a:lvl8pPr>
            <a:lvl9pPr marL="3657600" indent="0" algn="ctr" eaLnBrk="1" latinLnBrk="1" hangingPunct="1">
              <a:buNone/>
            </a:lvl9pPr>
            <a:extLst/>
          </a:lstStyle>
          <a:p>
            <a:pPr eaLnBrk="1" latinLnBrk="1" hangingPunct="1"/>
            <a:r>
              <a:rPr lang="ko-KR" altLang="en-US" dirty="0" smtClean="0"/>
              <a:t>마스터 부제목 스타일 편집</a:t>
            </a:r>
            <a:endParaRPr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177404"/>
            <a:ext cx="5867400" cy="273844"/>
          </a:xfrm>
        </p:spPr>
        <p:txBody>
          <a:bodyPr/>
          <a:lstStyle>
            <a:lvl1pPr algn="r" eaLnBrk="1" latinLnBrk="1" hangingPunct="1">
              <a:defRPr kumimoji="1" lang="ko-KR">
                <a:solidFill>
                  <a:schemeClr val="tx2"/>
                </a:solidFill>
              </a:defRPr>
            </a:lvl1pPr>
            <a:extLst/>
          </a:lstStyle>
          <a:p>
            <a:pPr algn="r" latinLnBrk="1"/>
            <a:endParaRPr kumimoji="1" lang="ko-KR">
              <a:solidFill>
                <a:schemeClr val="tx2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171450"/>
            <a:ext cx="838200" cy="285750"/>
          </a:xfrm>
        </p:spPr>
        <p:txBody>
          <a:bodyPr/>
          <a:lstStyle>
            <a:lvl1pPr eaLnBrk="1" latinLnBrk="1" hangingPunct="1">
              <a:defRPr kumimoji="1" lang="ko-KR">
                <a:solidFill>
                  <a:schemeClr val="tx2"/>
                </a:solidFill>
              </a:defRPr>
            </a:lvl1pPr>
            <a:extLst/>
          </a:lstStyle>
          <a:p>
            <a:fld id="{8F82E0A0-C266-4798-8C8F-B9F91E9DA37E}" type="slidenum">
              <a:rPr kumimoji="1" lang="ko-KR">
                <a:solidFill>
                  <a:schemeClr val="tx2"/>
                </a:solidFill>
              </a:rPr>
              <a:pPr/>
              <a:t>‹#›</a:t>
            </a:fld>
            <a:endParaRPr kumimoji="1" lang="ko-KR">
              <a:solidFill>
                <a:schemeClr val="tx2"/>
              </a:solidFill>
            </a:endParaRPr>
          </a:p>
        </p:txBody>
      </p:sp>
      <p:sp>
        <p:nvSpPr>
          <p:cNvPr id="12" name="Rectangle 11"/>
          <p:cNvSpPr>
            <a:spLocks noGrp="1"/>
          </p:cNvSpPr>
          <p:nvPr>
            <p:ph type="title"/>
          </p:nvPr>
        </p:nvSpPr>
        <p:spPr>
          <a:xfrm>
            <a:off x="2362200" y="2343150"/>
            <a:ext cx="6477000" cy="2038350"/>
          </a:xfrm>
        </p:spPr>
        <p:txBody>
          <a:bodyPr rtlCol="0" anchor="b"/>
          <a:lstStyle>
            <a:lvl1pPr eaLnBrk="1" latinLnBrk="1" hangingPunct="1">
              <a:defRPr kumimoji="1" lang="ko-KR" cap="all" baseline="0"/>
            </a:lvl1pPr>
            <a:extLst/>
          </a:lstStyle>
          <a:p>
            <a:pPr eaLnBrk="1" latinLnBrk="1" hangingPunct="1"/>
            <a:r>
              <a:rPr lang="ko-KR" altLang="en-US" smtClean="0"/>
              <a:t>마스터 제목 스타일 편집</a:t>
            </a:r>
            <a:endParaRPr/>
          </a:p>
        </p:txBody>
      </p:sp>
      <p:pic>
        <p:nvPicPr>
          <p:cNvPr id="1028" name="Picture 4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4645092"/>
            <a:ext cx="1152128" cy="374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3" descr="D:\QA\@Team Documents(E)\QA_CI_080303_resize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70" y="72762"/>
            <a:ext cx="388843" cy="432048"/>
          </a:xfrm>
          <a:prstGeom prst="rect">
            <a:avLst/>
          </a:prstGeom>
          <a:noFill/>
        </p:spPr>
      </p:pic>
      <p:pic>
        <p:nvPicPr>
          <p:cNvPr id="2051" name="Picture 3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1424" y="71732"/>
            <a:ext cx="588333" cy="433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그림(캡션 포함)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57668" y="0"/>
            <a:ext cx="7586332" cy="3419856"/>
          </a:xfrm>
          <a:solidFill>
            <a:schemeClr val="tx2">
              <a:shade val="50000"/>
            </a:schemeClr>
          </a:solidFill>
          <a:ln>
            <a:noFill/>
          </a:ln>
        </p:spPr>
        <p:txBody>
          <a:bodyPr/>
          <a:lstStyle>
            <a:lvl1pPr eaLnBrk="1" latinLnBrk="1" hangingPunct="1">
              <a:buNone/>
              <a:defRPr kumimoji="1" lang="ko-KR" sz="3200"/>
            </a:lvl1pPr>
            <a:extLst/>
          </a:lstStyle>
          <a:p>
            <a:r>
              <a:rPr kumimoji="1" lang="ko-KR" altLang="en-US" smtClean="0"/>
              <a:t>그림을 추가하려면 아이콘을 클릭하십시오</a:t>
            </a:r>
            <a:endParaRPr kumimoji="1" lang="ko-K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4114800"/>
            <a:ext cx="7315200" cy="514350"/>
          </a:xfrm>
        </p:spPr>
        <p:txBody>
          <a:bodyPr/>
          <a:lstStyle>
            <a:lvl1pPr marL="0" indent="0" eaLnBrk="1" latinLnBrk="1" hangingPunct="1">
              <a:buFontTx/>
              <a:buNone/>
              <a:defRPr kumimoji="1" lang="ko-KR" sz="1700"/>
            </a:lvl1pPr>
            <a:lvl2pPr eaLnBrk="1" latinLnBrk="1" hangingPunct="1">
              <a:buFontTx/>
              <a:buNone/>
              <a:defRPr kumimoji="1" lang="ko-KR" sz="1200"/>
            </a:lvl2pPr>
            <a:lvl3pPr eaLnBrk="1" latinLnBrk="1" hangingPunct="1">
              <a:buFontTx/>
              <a:buNone/>
              <a:defRPr kumimoji="1" lang="ko-KR" sz="1000"/>
            </a:lvl3pPr>
            <a:lvl4pPr eaLnBrk="1" latinLnBrk="1" hangingPunct="1">
              <a:buFontTx/>
              <a:buNone/>
              <a:defRPr kumimoji="1" lang="ko-KR" sz="900"/>
            </a:lvl4pPr>
            <a:lvl5pPr eaLnBrk="1" latinLnBrk="1" hangingPunct="1">
              <a:buFontTx/>
              <a:buNone/>
              <a:defRPr kumimoji="1" lang="ko-KR" sz="900"/>
            </a:lvl5pPr>
            <a:extLst/>
          </a:lstStyle>
          <a:p>
            <a:pPr lvl="0" eaLnBrk="1" latinLnBrk="1" hangingPunct="1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8" name="Rectangle 7"/>
          <p:cNvSpPr/>
          <p:nvPr/>
        </p:nvSpPr>
        <p:spPr>
          <a:xfrm>
            <a:off x="-9144" y="3429000"/>
            <a:ext cx="9144000" cy="665226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latinLnBrk="1"/>
            <a:endParaRPr kumimoji="1" lang="ko-KR"/>
          </a:p>
        </p:txBody>
      </p:sp>
      <p:sp>
        <p:nvSpPr>
          <p:cNvPr id="9" name="Rectangle 8"/>
          <p:cNvSpPr/>
          <p:nvPr/>
        </p:nvSpPr>
        <p:spPr>
          <a:xfrm>
            <a:off x="-9144" y="3497580"/>
            <a:ext cx="1463040" cy="53492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latinLnBrk="1"/>
            <a:endParaRPr kumimoji="1" lang="ko-KR"/>
          </a:p>
        </p:txBody>
      </p:sp>
      <p:sp>
        <p:nvSpPr>
          <p:cNvPr id="10" name="Rectangle 9"/>
          <p:cNvSpPr/>
          <p:nvPr/>
        </p:nvSpPr>
        <p:spPr>
          <a:xfrm>
            <a:off x="1545336" y="3490722"/>
            <a:ext cx="7589520" cy="534924"/>
          </a:xfrm>
          <a:prstGeom prst="rect">
            <a:avLst/>
          </a:prstGeom>
          <a:solidFill>
            <a:srgbClr val="FFC000"/>
          </a:solidFill>
          <a:ln w="50800" cap="rnd" cmpd="dbl" algn="ctr">
            <a:solidFill>
              <a:srgbClr val="FFC000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latinLnBrk="1"/>
            <a:endParaRPr kumimoji="1" lang="ko-K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3543300"/>
            <a:ext cx="7315200" cy="457200"/>
          </a:xfrm>
        </p:spPr>
        <p:txBody>
          <a:bodyPr anchor="ctr"/>
          <a:lstStyle>
            <a:lvl1pPr algn="l" eaLnBrk="1" latinLnBrk="1" hangingPunct="1">
              <a:buNone/>
              <a:defRPr kumimoji="1" lang="ko-KR" sz="2800" b="0">
                <a:solidFill>
                  <a:srgbClr val="FFFFFF"/>
                </a:solidFill>
              </a:defRPr>
            </a:lvl1pPr>
            <a:extLst/>
          </a:lstStyle>
          <a:p>
            <a:pPr eaLnBrk="1" latinLnBrk="1" hangingPunct="1"/>
            <a:r>
              <a:rPr lang="ko-KR" altLang="en-US" dirty="0" smtClean="0"/>
              <a:t>마스터 제목 스타일 편집</a:t>
            </a:r>
            <a:endParaRPr dirty="0"/>
          </a:p>
        </p:txBody>
      </p:sp>
      <p:sp>
        <p:nvSpPr>
          <p:cNvPr id="11" name="Rectangle 10"/>
          <p:cNvSpPr/>
          <p:nvPr/>
        </p:nvSpPr>
        <p:spPr>
          <a:xfrm>
            <a:off x="1447800" y="0"/>
            <a:ext cx="100584" cy="515035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latinLnBrk="1"/>
            <a:endParaRPr kumimoji="1" lang="ko-KR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4686300"/>
            <a:ext cx="2667000" cy="273844"/>
          </a:xfrm>
        </p:spPr>
        <p:txBody>
          <a:bodyPr rtlCol="0"/>
          <a:lstStyle>
            <a:extLst/>
          </a:lstStyle>
          <a:p>
            <a:fld id="{E4606EA6-EFEA-4C30-9264-4F9291A5780D}" type="datetime1">
              <a:rPr smtClean="0"/>
              <a:pPr/>
              <a:t>2006/6/30</a:t>
            </a:fld>
            <a:endParaRPr kumimoji="1" lang="ko-KR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3500437"/>
            <a:ext cx="1447800" cy="497684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 rtlCol="0"/>
          <a:lstStyle>
            <a:lvl1pPr eaLnBrk="1" latinLnBrk="1" hangingPunct="1">
              <a:defRPr kumimoji="1" lang="ko-KR" sz="2800">
                <a:solidFill>
                  <a:schemeClr val="tx1"/>
                </a:solidFill>
              </a:defRPr>
            </a:lvl1pPr>
            <a:extLst/>
          </a:lstStyle>
          <a:p>
            <a:fld id="{8F82E0A0-C266-4798-8C8F-B9F91E9DA37E}" type="slidenum">
              <a:rPr lang="en-US" altLang="ko-KR" smtClean="0"/>
              <a:pPr/>
              <a:t>‹#›</a:t>
            </a:fld>
            <a:endParaRPr lang="ko-KR" alt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4686155"/>
            <a:ext cx="4572000" cy="273844"/>
          </a:xfrm>
        </p:spPr>
        <p:txBody>
          <a:bodyPr rtlCol="0"/>
          <a:lstStyle>
            <a:extLst/>
          </a:lstStyle>
          <a:p>
            <a:endParaRPr kumimoji="1" lang="ko-KR"/>
          </a:p>
        </p:txBody>
      </p:sp>
      <p:pic>
        <p:nvPicPr>
          <p:cNvPr id="15" name="Picture 3" descr="D:\QA\@Team Documents(E)\QA_CI_080303_resize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23478"/>
            <a:ext cx="324036" cy="360040"/>
          </a:xfrm>
          <a:prstGeom prst="rect">
            <a:avLst/>
          </a:prstGeom>
          <a:noFill/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pPr eaLnBrk="1" latinLnBrk="1" hangingPunct="1"/>
            <a:r>
              <a:rPr lang="ko-KR" altLang="en-US" dirty="0" smtClean="0"/>
              <a:t>마스터 제목 스타일 편집</a:t>
            </a:r>
            <a:endParaRPr dirty="0"/>
          </a:p>
        </p:txBody>
      </p:sp>
      <p:sp>
        <p:nvSpPr>
          <p:cNvPr id="3" name="Rectangl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606EA6-EFEA-4C30-9264-4F9291A5780D}" type="datetime1">
              <a:rPr smtClean="0"/>
              <a:pPr/>
              <a:t>2006/6/30</a:t>
            </a:fld>
            <a:endParaRPr kumimoji="1" lang="ko-KR"/>
          </a:p>
        </p:txBody>
      </p:sp>
      <p:sp>
        <p:nvSpPr>
          <p:cNvPr id="4" name="Rectangl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1" lang="ko-KR"/>
          </a:p>
        </p:txBody>
      </p:sp>
      <p:sp>
        <p:nvSpPr>
          <p:cNvPr id="5" name="Rectangle 4"/>
          <p:cNvSpPr>
            <a:spLocks noGrp="1"/>
          </p:cNvSpPr>
          <p:nvPr>
            <p:ph type="sldNum" sz="quarter" idx="12"/>
          </p:nvPr>
        </p:nvSpPr>
        <p:spPr>
          <a:solidFill>
            <a:schemeClr val="tx1"/>
          </a:solidFill>
          <a:ln>
            <a:solidFill>
              <a:schemeClr val="tx1"/>
            </a:solidFill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extLst/>
          </a:lstStyle>
          <a:p>
            <a:fld id="{8F82E0A0-C266-4798-8C8F-B9F91E9DA37E}" type="slidenum">
              <a:rPr lang="en-US" altLang="ko-KR" smtClean="0"/>
              <a:pPr/>
              <a:t>‹#›</a:t>
            </a:fld>
            <a:endParaRPr lang="ko-KR" altLang="en-US" dirty="0"/>
          </a:p>
        </p:txBody>
      </p:sp>
      <p:sp>
        <p:nvSpPr>
          <p:cNvPr id="7" name="Rectangle 6"/>
          <p:cNvSpPr>
            <a:spLocks noGrp="1"/>
          </p:cNvSpPr>
          <p:nvPr>
            <p:ph sz="quarter" idx="13"/>
          </p:nvPr>
        </p:nvSpPr>
        <p:spPr>
          <a:xfrm>
            <a:off x="609600" y="1352550"/>
            <a:ext cx="8153400" cy="3276600"/>
          </a:xfrm>
        </p:spPr>
        <p:txBody>
          <a:bodyPr/>
          <a:lstStyle>
            <a:extLst/>
          </a:lstStyle>
          <a:p>
            <a:pPr lvl="0" eaLnBrk="1" latinLnBrk="1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1" hangingPunct="1"/>
            <a:r>
              <a:rPr lang="ko-KR" altLang="en-US" smtClean="0"/>
              <a:t>둘째 수준</a:t>
            </a:r>
          </a:p>
          <a:p>
            <a:pPr lvl="2" eaLnBrk="1" latinLnBrk="1" hangingPunct="1"/>
            <a:r>
              <a:rPr lang="ko-KR" altLang="en-US" smtClean="0"/>
              <a:t>셋째 수준</a:t>
            </a:r>
          </a:p>
          <a:p>
            <a:pPr lvl="3" eaLnBrk="1" latinLnBrk="1" hangingPunct="1"/>
            <a:r>
              <a:rPr lang="ko-KR" altLang="en-US" smtClean="0"/>
              <a:t>넷째 수준</a:t>
            </a:r>
          </a:p>
          <a:p>
            <a:pPr lvl="4" eaLnBrk="1" latinLnBrk="1" hangingPunct="1"/>
            <a:r>
              <a:rPr lang="ko-KR" altLang="en-US" smtClean="0"/>
              <a:t>다섯째 수준</a:t>
            </a:r>
            <a:endParaRPr/>
          </a:p>
        </p:txBody>
      </p:sp>
      <p:sp>
        <p:nvSpPr>
          <p:cNvPr id="8" name="직사각형 7"/>
          <p:cNvSpPr/>
          <p:nvPr userDrawn="1"/>
        </p:nvSpPr>
        <p:spPr>
          <a:xfrm>
            <a:off x="598644" y="1139828"/>
            <a:ext cx="8545356" cy="16175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7123113" cy="1254919"/>
          </a:xfrm>
        </p:spPr>
        <p:txBody>
          <a:bodyPr anchor="t"/>
          <a:lstStyle>
            <a:lvl1pPr eaLnBrk="1" latinLnBrk="1" hangingPunct="1">
              <a:buNone/>
              <a:defRPr kumimoji="1" lang="ko-KR" sz="2800">
                <a:solidFill>
                  <a:schemeClr val="tx2"/>
                </a:solidFill>
              </a:defRPr>
            </a:lvl1pPr>
            <a:lvl2pPr eaLnBrk="1" latinLnBrk="1" hangingPunct="1">
              <a:buNone/>
              <a:defRPr kumimoji="1" lang="ko-KR" sz="1800">
                <a:solidFill>
                  <a:schemeClr val="tx1">
                    <a:tint val="75000"/>
                  </a:schemeClr>
                </a:solidFill>
              </a:defRPr>
            </a:lvl2pPr>
            <a:lvl3pPr eaLnBrk="1" latinLnBrk="1" hangingPunct="1">
              <a:buNone/>
              <a:defRPr kumimoji="1" lang="ko-KR" sz="1600">
                <a:solidFill>
                  <a:schemeClr val="tx1">
                    <a:tint val="75000"/>
                  </a:schemeClr>
                </a:solidFill>
              </a:defRPr>
            </a:lvl3pPr>
            <a:lvl4pPr eaLnBrk="1" latinLnBrk="1" hangingPunct="1">
              <a:buNone/>
              <a:defRPr kumimoji="1" lang="ko-KR" sz="1400">
                <a:solidFill>
                  <a:schemeClr val="tx1">
                    <a:tint val="75000"/>
                  </a:schemeClr>
                </a:solidFill>
              </a:defRPr>
            </a:lvl4pPr>
            <a:lvl5pPr eaLnBrk="1" latinLnBrk="1" hangingPunct="1">
              <a:buNone/>
              <a:defRPr kumimoji="1" lang="ko-KR"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1" hangingPunct="1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1143000"/>
            <a:ext cx="9144000" cy="85725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latinLnBrk="1"/>
            <a:endParaRPr kumimoji="1" lang="ko-KR"/>
          </a:p>
        </p:txBody>
      </p:sp>
      <p:sp>
        <p:nvSpPr>
          <p:cNvPr id="8" name="Rectangle 7"/>
          <p:cNvSpPr/>
          <p:nvPr/>
        </p:nvSpPr>
        <p:spPr>
          <a:xfrm>
            <a:off x="0" y="1200150"/>
            <a:ext cx="1295400" cy="742950"/>
          </a:xfrm>
          <a:prstGeom prst="rect">
            <a:avLst/>
          </a:prstGeom>
          <a:solidFill>
            <a:schemeClr val="tx1"/>
          </a:solidFill>
          <a:ln w="50800" cap="rnd" cmpd="dbl" algn="ctr">
            <a:solidFill>
              <a:schemeClr val="tx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latinLnBrk="1"/>
            <a:endParaRPr kumimoji="1" lang="ko-KR"/>
          </a:p>
        </p:txBody>
      </p:sp>
      <p:sp>
        <p:nvSpPr>
          <p:cNvPr id="9" name="Rectangle 8"/>
          <p:cNvSpPr/>
          <p:nvPr/>
        </p:nvSpPr>
        <p:spPr>
          <a:xfrm>
            <a:off x="1363362" y="1200150"/>
            <a:ext cx="7772400" cy="742950"/>
          </a:xfrm>
          <a:prstGeom prst="rect">
            <a:avLst/>
          </a:prstGeom>
          <a:solidFill>
            <a:srgbClr val="FFC000"/>
          </a:solidFill>
          <a:ln w="50800" cap="rnd" cmpd="dbl" algn="ctr">
            <a:solidFill>
              <a:srgbClr val="FFC000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latinLnBrk="1"/>
            <a:endParaRPr kumimoji="1" lang="ko-KR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71600" y="1200150"/>
            <a:ext cx="7620000" cy="742950"/>
          </a:xfrm>
          <a:solidFill>
            <a:srgbClr val="FFC000"/>
          </a:solidFill>
          <a:ln>
            <a:solidFill>
              <a:srgbClr val="FFC000"/>
            </a:solidFill>
          </a:ln>
        </p:spPr>
        <p:txBody>
          <a:bodyPr/>
          <a:lstStyle>
            <a:lvl1pPr algn="l" eaLnBrk="1" latinLnBrk="1" hangingPunct="1">
              <a:buNone/>
              <a:defRPr kumimoji="1" lang="ko-KR" sz="4400" b="0" cap="none">
                <a:solidFill>
                  <a:srgbClr val="FFFFFF"/>
                </a:solidFill>
              </a:defRPr>
            </a:lvl1pPr>
            <a:extLst/>
          </a:lstStyle>
          <a:p>
            <a:r>
              <a:rPr kumimoji="1" lang="ko-KR" dirty="0"/>
              <a:t>마스터 제목 스타일 편집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CF9F07-3BC7-4570-B054-79111B0A380C}" type="datetime1">
              <a:rPr smtClean="0"/>
              <a:pPr/>
              <a:t>2006/6/30</a:t>
            </a:fld>
            <a:endParaRPr kumimoji="1" lang="ko-KR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314450"/>
            <a:ext cx="1295400" cy="526257"/>
          </a:xfrm>
        </p:spPr>
        <p:txBody>
          <a:bodyPr>
            <a:noAutofit/>
          </a:bodyPr>
          <a:lstStyle>
            <a:lvl1pPr eaLnBrk="1" latinLnBrk="1" hangingPunct="1">
              <a:defRPr kumimoji="1" lang="ko-KR" sz="2400">
                <a:solidFill>
                  <a:schemeClr val="bg1"/>
                </a:solidFill>
              </a:defRPr>
            </a:lvl1pPr>
            <a:extLst/>
          </a:lstStyle>
          <a:p>
            <a:fld id="{8F82E0A0-C266-4798-8C8F-B9F91E9DA37E}" type="slidenum">
              <a:rPr lang="en-US" altLang="ko-KR" smtClean="0"/>
              <a:pPr/>
              <a:t>‹#›</a:t>
            </a:fld>
            <a:endParaRPr lang="en-US" alt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extLst/>
          </a:lstStyle>
          <a:p>
            <a:endParaRPr kumimoji="1" lang="ko-KR"/>
          </a:p>
        </p:txBody>
      </p:sp>
      <p:pic>
        <p:nvPicPr>
          <p:cNvPr id="10" name="Picture 3" descr="D:\QA\@Team Documents(E)\QA_CI_080303_resize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659982"/>
            <a:ext cx="324036" cy="360040"/>
          </a:xfrm>
          <a:prstGeom prst="rect">
            <a:avLst/>
          </a:prstGeom>
          <a:noFill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내용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7"/>
          <p:cNvSpPr/>
          <p:nvPr userDrawn="1"/>
        </p:nvSpPr>
        <p:spPr>
          <a:xfrm>
            <a:off x="0" y="1131590"/>
            <a:ext cx="533400" cy="171450"/>
          </a:xfrm>
          <a:prstGeom prst="rect">
            <a:avLst/>
          </a:prstGeom>
          <a:solidFill>
            <a:schemeClr val="tx1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latinLnBrk="1"/>
            <a:endParaRPr kumimoji="1" lang="ko-K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pPr eaLnBrk="1" latinLnBrk="1" hangingPunct="1"/>
            <a:r>
              <a:rPr lang="ko-KR" altLang="en-US" dirty="0" smtClean="0"/>
              <a:t>마스터 제목 스타일 편집</a:t>
            </a:r>
            <a:endParaRPr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09600" y="1352551"/>
            <a:ext cx="3886200" cy="3268624"/>
          </a:xfrm>
        </p:spPr>
        <p:txBody>
          <a:bodyPr/>
          <a:lstStyle>
            <a:extLst/>
          </a:lstStyle>
          <a:p>
            <a:pPr lvl="0" eaLnBrk="1" latinLnBrk="1" hangingPunct="1"/>
            <a:r>
              <a:rPr lang="ko-KR" altLang="en-US" dirty="0" smtClean="0"/>
              <a:t>마스터 텍스트 스타일을 편집합니다</a:t>
            </a:r>
          </a:p>
          <a:p>
            <a:pPr lvl="1" eaLnBrk="1" latinLnBrk="1" hangingPunct="1"/>
            <a:r>
              <a:rPr lang="ko-KR" altLang="en-US" dirty="0" smtClean="0"/>
              <a:t>둘째 수준</a:t>
            </a:r>
          </a:p>
          <a:p>
            <a:pPr lvl="2" eaLnBrk="1" latinLnBrk="1" hangingPunct="1"/>
            <a:r>
              <a:rPr lang="ko-KR" altLang="en-US" dirty="0" smtClean="0"/>
              <a:t>셋째 수준</a:t>
            </a:r>
          </a:p>
          <a:p>
            <a:pPr lvl="3" eaLnBrk="1" latinLnBrk="1" hangingPunct="1"/>
            <a:r>
              <a:rPr lang="ko-KR" altLang="en-US" dirty="0" smtClean="0"/>
              <a:t>넷째 수준</a:t>
            </a:r>
          </a:p>
          <a:p>
            <a:pPr lvl="4" eaLnBrk="1" latinLnBrk="1" hangingPunct="1"/>
            <a:r>
              <a:rPr lang="ko-KR" altLang="en-US" dirty="0" smtClean="0"/>
              <a:t>다섯째 수준</a:t>
            </a:r>
            <a:endParaRPr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844901" y="1352549"/>
            <a:ext cx="3886200" cy="3268625"/>
          </a:xfrm>
        </p:spPr>
        <p:txBody>
          <a:bodyPr/>
          <a:lstStyle>
            <a:extLst/>
          </a:lstStyle>
          <a:p>
            <a:pPr lvl="0" eaLnBrk="1" latinLnBrk="1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1" hangingPunct="1"/>
            <a:r>
              <a:rPr lang="ko-KR" altLang="en-US" smtClean="0"/>
              <a:t>둘째 수준</a:t>
            </a:r>
          </a:p>
          <a:p>
            <a:pPr lvl="2" eaLnBrk="1" latinLnBrk="1" hangingPunct="1"/>
            <a:r>
              <a:rPr lang="ko-KR" altLang="en-US" smtClean="0"/>
              <a:t>셋째 수준</a:t>
            </a:r>
          </a:p>
          <a:p>
            <a:pPr lvl="3" eaLnBrk="1" latinLnBrk="1" hangingPunct="1"/>
            <a:r>
              <a:rPr lang="ko-KR" altLang="en-US" smtClean="0"/>
              <a:t>넷째 수준</a:t>
            </a:r>
          </a:p>
          <a:p>
            <a:pPr lvl="4" eaLnBrk="1" latinLnBrk="1" hangingPunct="1"/>
            <a:r>
              <a:rPr lang="ko-KR" altLang="en-US" smtClean="0"/>
              <a:t>다섯째 수준</a:t>
            </a:r>
            <a:endParaRPr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>
            <a:extLst/>
          </a:lstStyle>
          <a:p>
            <a:fld id="{E4606EA6-EFEA-4C30-9264-4F9291A5780D}" type="datetime1">
              <a:rPr smtClean="0"/>
              <a:pPr/>
              <a:t>2006/6/30</a:t>
            </a:fld>
            <a:endParaRPr kumimoji="1" lang="ko-K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>
          <a:solidFill>
            <a:schemeClr val="tx1"/>
          </a:solidFill>
          <a:ln>
            <a:solidFill>
              <a:schemeClr val="tx1"/>
            </a:solidFill>
          </a:ln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  <a:extLst/>
          </a:lstStyle>
          <a:p>
            <a:fld id="{8F82E0A0-C266-4798-8C8F-B9F91E9DA37E}" type="slidenum">
              <a:rPr lang="en-US" altLang="ko-KR" smtClean="0"/>
              <a:pPr/>
              <a:t>‹#›</a:t>
            </a:fld>
            <a:endParaRPr lang="en-US" alt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>
            <a:extLst/>
          </a:lstStyle>
          <a:p>
            <a:endParaRPr kumimoji="1" lang="ko-K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내용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7"/>
          <p:cNvSpPr/>
          <p:nvPr userDrawn="1"/>
        </p:nvSpPr>
        <p:spPr>
          <a:xfrm>
            <a:off x="0" y="1131590"/>
            <a:ext cx="533400" cy="171450"/>
          </a:xfrm>
          <a:prstGeom prst="rect">
            <a:avLst/>
          </a:prstGeom>
          <a:solidFill>
            <a:schemeClr val="tx1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latinLnBrk="1"/>
            <a:endParaRPr kumimoji="1" lang="ko-K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pPr eaLnBrk="1" latinLnBrk="1" hangingPunct="1"/>
            <a:r>
              <a:rPr lang="ko-KR" altLang="en-US" dirty="0" smtClean="0"/>
              <a:t>마스터 제목 스타일 편집</a:t>
            </a:r>
            <a:endParaRPr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09600" y="1352551"/>
            <a:ext cx="3886200" cy="3268624"/>
          </a:xfrm>
        </p:spPr>
        <p:txBody>
          <a:bodyPr/>
          <a:lstStyle>
            <a:extLst/>
          </a:lstStyle>
          <a:p>
            <a:pPr lvl="0" eaLnBrk="1" latinLnBrk="1" hangingPunct="1"/>
            <a:r>
              <a:rPr lang="ko-KR" altLang="en-US" dirty="0" smtClean="0"/>
              <a:t>마스터 텍스트 스타일을 편집합니다</a:t>
            </a:r>
          </a:p>
          <a:p>
            <a:pPr lvl="1" eaLnBrk="1" latinLnBrk="1" hangingPunct="1"/>
            <a:r>
              <a:rPr lang="ko-KR" altLang="en-US" dirty="0" smtClean="0"/>
              <a:t>둘째 수준</a:t>
            </a:r>
          </a:p>
          <a:p>
            <a:pPr lvl="2" eaLnBrk="1" latinLnBrk="1" hangingPunct="1"/>
            <a:r>
              <a:rPr lang="ko-KR" altLang="en-US" dirty="0" smtClean="0"/>
              <a:t>셋째 수준</a:t>
            </a:r>
          </a:p>
          <a:p>
            <a:pPr lvl="3" eaLnBrk="1" latinLnBrk="1" hangingPunct="1"/>
            <a:r>
              <a:rPr lang="ko-KR" altLang="en-US" dirty="0" smtClean="0"/>
              <a:t>넷째 수준</a:t>
            </a:r>
          </a:p>
          <a:p>
            <a:pPr lvl="4" eaLnBrk="1" latinLnBrk="1" hangingPunct="1"/>
            <a:r>
              <a:rPr lang="ko-KR" altLang="en-US" dirty="0" smtClean="0"/>
              <a:t>다섯째 수준</a:t>
            </a:r>
            <a:endParaRPr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844901" y="1352549"/>
            <a:ext cx="3886200" cy="3268625"/>
          </a:xfrm>
        </p:spPr>
        <p:txBody>
          <a:bodyPr/>
          <a:lstStyle>
            <a:extLst/>
          </a:lstStyle>
          <a:p>
            <a:pPr lvl="0" eaLnBrk="1" latinLnBrk="1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1" hangingPunct="1"/>
            <a:r>
              <a:rPr lang="ko-KR" altLang="en-US" smtClean="0"/>
              <a:t>둘째 수준</a:t>
            </a:r>
          </a:p>
          <a:p>
            <a:pPr lvl="2" eaLnBrk="1" latinLnBrk="1" hangingPunct="1"/>
            <a:r>
              <a:rPr lang="ko-KR" altLang="en-US" smtClean="0"/>
              <a:t>셋째 수준</a:t>
            </a:r>
          </a:p>
          <a:p>
            <a:pPr lvl="3" eaLnBrk="1" latinLnBrk="1" hangingPunct="1"/>
            <a:r>
              <a:rPr lang="ko-KR" altLang="en-US" smtClean="0"/>
              <a:t>넷째 수준</a:t>
            </a:r>
          </a:p>
          <a:p>
            <a:pPr lvl="4" eaLnBrk="1" latinLnBrk="1" hangingPunct="1"/>
            <a:r>
              <a:rPr lang="ko-KR" altLang="en-US" smtClean="0"/>
              <a:t>다섯째 수준</a:t>
            </a:r>
            <a:endParaRPr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>
            <a:extLst/>
          </a:lstStyle>
          <a:p>
            <a:fld id="{E4606EA6-EFEA-4C30-9264-4F9291A5780D}" type="datetime1">
              <a:rPr smtClean="0"/>
              <a:pPr/>
              <a:t>2006/6/30</a:t>
            </a:fld>
            <a:endParaRPr kumimoji="1" lang="ko-K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>
          <a:solidFill>
            <a:schemeClr val="tx1"/>
          </a:solidFill>
          <a:ln>
            <a:solidFill>
              <a:schemeClr val="tx1"/>
            </a:solidFill>
          </a:ln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  <a:extLst/>
          </a:lstStyle>
          <a:p>
            <a:fld id="{8F82E0A0-C266-4798-8C8F-B9F91E9DA37E}" type="slidenum">
              <a:rPr lang="en-US" altLang="ko-KR" smtClean="0"/>
              <a:pPr/>
              <a:t>‹#›</a:t>
            </a:fld>
            <a:endParaRPr lang="en-US" alt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>
            <a:extLst/>
          </a:lstStyle>
          <a:p>
            <a:endParaRPr kumimoji="1" lang="ko-KR"/>
          </a:p>
        </p:txBody>
      </p:sp>
      <p:sp>
        <p:nvSpPr>
          <p:cNvPr id="13" name="직사각형 12"/>
          <p:cNvSpPr/>
          <p:nvPr userDrawn="1"/>
        </p:nvSpPr>
        <p:spPr>
          <a:xfrm>
            <a:off x="3491880" y="1073346"/>
            <a:ext cx="5652120" cy="274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7"/>
          <p:cNvSpPr/>
          <p:nvPr userDrawn="1"/>
        </p:nvSpPr>
        <p:spPr>
          <a:xfrm>
            <a:off x="0" y="1129460"/>
            <a:ext cx="533400" cy="171450"/>
          </a:xfrm>
          <a:prstGeom prst="rect">
            <a:avLst/>
          </a:prstGeom>
          <a:solidFill>
            <a:schemeClr val="tx1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latinLnBrk="1"/>
            <a:endParaRPr kumimoji="1" lang="ko-K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18110"/>
            <a:ext cx="8153400" cy="1005840"/>
          </a:xfrm>
        </p:spPr>
        <p:txBody>
          <a:bodyPr anchor="b"/>
          <a:lstStyle>
            <a:lvl1pPr eaLnBrk="1" latinLnBrk="1" hangingPunct="1">
              <a:defRPr kumimoji="1" lang="ko-KR"/>
            </a:lvl1pPr>
            <a:extLst/>
          </a:lstStyle>
          <a:p>
            <a:pPr eaLnBrk="1" latinLnBrk="1" hangingPunct="1"/>
            <a:r>
              <a:rPr lang="ko-KR" altLang="en-US" smtClean="0"/>
              <a:t>마스터 제목 스타일 편집</a:t>
            </a:r>
            <a:endParaRPr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919818"/>
            <a:ext cx="3886200" cy="2628900"/>
          </a:xfrm>
        </p:spPr>
        <p:txBody>
          <a:bodyPr/>
          <a:lstStyle>
            <a:extLst/>
          </a:lstStyle>
          <a:p>
            <a:pPr lvl="0" eaLnBrk="1" latinLnBrk="1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1" hangingPunct="1"/>
            <a:r>
              <a:rPr lang="ko-KR" altLang="en-US" smtClean="0"/>
              <a:t>둘째 수준</a:t>
            </a:r>
          </a:p>
          <a:p>
            <a:pPr lvl="2" eaLnBrk="1" latinLnBrk="1" hangingPunct="1"/>
            <a:r>
              <a:rPr lang="ko-KR" altLang="en-US" smtClean="0"/>
              <a:t>셋째 수준</a:t>
            </a:r>
          </a:p>
          <a:p>
            <a:pPr lvl="3" eaLnBrk="1" latinLnBrk="1" hangingPunct="1"/>
            <a:r>
              <a:rPr lang="ko-KR" altLang="en-US" smtClean="0"/>
              <a:t>넷째 수준</a:t>
            </a:r>
          </a:p>
          <a:p>
            <a:pPr lvl="4" eaLnBrk="1" latinLnBrk="1" hangingPunct="1"/>
            <a:r>
              <a:rPr lang="ko-KR" altLang="en-US" smtClean="0"/>
              <a:t>다섯째 수준</a:t>
            </a:r>
            <a:endParaRPr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919818"/>
            <a:ext cx="3886200" cy="2628900"/>
          </a:xfrm>
        </p:spPr>
        <p:txBody>
          <a:bodyPr/>
          <a:lstStyle>
            <a:extLst/>
          </a:lstStyle>
          <a:p>
            <a:pPr lvl="0" eaLnBrk="1" latinLnBrk="1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1" hangingPunct="1"/>
            <a:r>
              <a:rPr lang="ko-KR" altLang="en-US" smtClean="0"/>
              <a:t>둘째 수준</a:t>
            </a:r>
          </a:p>
          <a:p>
            <a:pPr lvl="2" eaLnBrk="1" latinLnBrk="1" hangingPunct="1"/>
            <a:r>
              <a:rPr lang="ko-KR" altLang="en-US" smtClean="0"/>
              <a:t>셋째 수준</a:t>
            </a:r>
          </a:p>
          <a:p>
            <a:pPr lvl="3" eaLnBrk="1" latinLnBrk="1" hangingPunct="1"/>
            <a:r>
              <a:rPr lang="ko-KR" altLang="en-US" smtClean="0"/>
              <a:t>넷째 수준</a:t>
            </a:r>
          </a:p>
          <a:p>
            <a:pPr lvl="4" eaLnBrk="1" latinLnBrk="1" hangingPunct="1"/>
            <a:r>
              <a:rPr lang="ko-KR" altLang="en-US" smtClean="0"/>
              <a:t>다섯째 수준</a:t>
            </a:r>
            <a:endParaRPr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>
            <a:extLst/>
          </a:lstStyle>
          <a:p>
            <a:fld id="{E4606EA6-EFEA-4C30-9264-4F9291A5780D}" type="datetime1">
              <a:rPr smtClean="0"/>
              <a:pPr/>
              <a:t>2006/6/30</a:t>
            </a:fld>
            <a:endParaRPr kumimoji="1" lang="ko-KR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>
          <a:solidFill>
            <a:schemeClr val="tx1"/>
          </a:solidFill>
          <a:ln>
            <a:solidFill>
              <a:schemeClr val="tx1"/>
            </a:solidFill>
          </a:ln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  <a:extLst/>
          </a:lstStyle>
          <a:p>
            <a:fld id="{8F82E0A0-C266-4798-8C8F-B9F91E9DA37E}" type="slidenum">
              <a:rPr lang="en-US" altLang="ko-KR" smtClean="0"/>
              <a:pPr/>
              <a:t>‹#›</a:t>
            </a:fld>
            <a:endParaRPr lang="ko-KR" alt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>
            <a:extLst/>
          </a:lstStyle>
          <a:p>
            <a:endParaRPr kumimoji="1" lang="ko-KR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8"/>
          </p:nvPr>
        </p:nvSpPr>
        <p:spPr>
          <a:xfrm>
            <a:off x="609600" y="1362287"/>
            <a:ext cx="3886200" cy="530352"/>
          </a:xfrm>
          <a:solidFill>
            <a:schemeClr val="accent2"/>
          </a:solidFill>
        </p:spPr>
        <p:txBody>
          <a:bodyPr rtlCol="0" anchor="ctr"/>
          <a:lstStyle>
            <a:lvl1pPr eaLnBrk="1" latinLnBrk="1" hangingPunct="1">
              <a:buFontTx/>
              <a:buNone/>
              <a:defRPr kumimoji="1" lang="ko-KR" sz="2000" b="1">
                <a:solidFill>
                  <a:srgbClr val="FFFFFF"/>
                </a:solidFill>
              </a:defRPr>
            </a:lvl1pPr>
            <a:extLst/>
          </a:lstStyle>
          <a:p>
            <a:pPr lvl="0" eaLnBrk="1" latinLnBrk="1" hangingPunct="1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9"/>
          </p:nvPr>
        </p:nvSpPr>
        <p:spPr>
          <a:xfrm>
            <a:off x="4800600" y="1362287"/>
            <a:ext cx="3886200" cy="530352"/>
          </a:xfrm>
          <a:solidFill>
            <a:schemeClr val="accent4"/>
          </a:solidFill>
        </p:spPr>
        <p:txBody>
          <a:bodyPr rtlCol="0" anchor="ctr"/>
          <a:lstStyle>
            <a:lvl1pPr eaLnBrk="1" latinLnBrk="1" hangingPunct="1">
              <a:buFontTx/>
              <a:buNone/>
              <a:defRPr kumimoji="1" lang="ko-KR" sz="2000" b="1">
                <a:solidFill>
                  <a:srgbClr val="FFFFFF"/>
                </a:solidFill>
              </a:defRPr>
            </a:lvl1pPr>
            <a:extLst/>
          </a:lstStyle>
          <a:p>
            <a:pPr lvl="0" eaLnBrk="1" latinLnBrk="1" hangingPunct="1"/>
            <a:r>
              <a:rPr lang="ko-KR" altLang="en-US" smtClean="0"/>
              <a:t>마스터 텍스트 스타일을 편집합니다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/>
          <p:nvPr userDrawn="1"/>
        </p:nvSpPr>
        <p:spPr>
          <a:xfrm>
            <a:off x="0" y="1129460"/>
            <a:ext cx="533400" cy="171450"/>
          </a:xfrm>
          <a:prstGeom prst="rect">
            <a:avLst/>
          </a:prstGeom>
          <a:solidFill>
            <a:schemeClr val="tx1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latinLnBrk="1"/>
            <a:endParaRPr kumimoji="1" lang="ko-K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pPr eaLnBrk="1" latinLnBrk="1" hangingPunct="1"/>
            <a:r>
              <a:rPr lang="ko-KR" altLang="en-US" smtClean="0"/>
              <a:t>마스터 제목 스타일 편집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DFADB5D-B7A0-47E3-AD2D-B1A6F8614213}" type="datetime1">
              <a:rPr smtClean="0"/>
              <a:pPr/>
              <a:t>2006/6/30</a:t>
            </a:fld>
            <a:endParaRPr kumimoji="1" lang="ko-K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1" lang="ko-K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solidFill>
            <a:schemeClr val="tx1"/>
          </a:solidFill>
          <a:ln>
            <a:solidFill>
              <a:schemeClr val="tx1"/>
            </a:solidFill>
          </a:ln>
        </p:spPr>
        <p:txBody>
          <a:bodyPr/>
          <a:lstStyle>
            <a:lvl1pPr eaLnBrk="1" latinLnBrk="1" hangingPunct="1">
              <a:defRPr kumimoji="1" lang="ko-KR">
                <a:solidFill>
                  <a:schemeClr val="bg1"/>
                </a:solidFill>
              </a:defRPr>
            </a:lvl1pPr>
            <a:extLst/>
          </a:lstStyle>
          <a:p>
            <a:fld id="{A3F7CB7D-F184-43C7-B6FD-03D728E1BBFF}" type="slidenum">
              <a:rPr lang="en-US" altLang="ko-KR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2968126-03FC-49C0-B9B8-2B561CCC3D90}" type="datetime1">
              <a:rPr smtClean="0"/>
              <a:pPr/>
              <a:t>2006/6/30</a:t>
            </a:fld>
            <a:endParaRPr kumimoji="1" lang="ko-K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1" lang="ko-K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4686300"/>
            <a:ext cx="533400" cy="285750"/>
          </a:xfrm>
        </p:spPr>
        <p:txBody>
          <a:bodyPr/>
          <a:lstStyle>
            <a:lvl1pPr eaLnBrk="1" latinLnBrk="1" hangingPunct="1">
              <a:defRPr kumimoji="1" lang="ko-KR">
                <a:solidFill>
                  <a:schemeClr val="bg1"/>
                </a:solidFill>
              </a:defRPr>
            </a:lvl1pPr>
            <a:extLst/>
          </a:lstStyle>
          <a:p>
            <a:fld id="{A3F7CB7D-F184-43C7-B6FD-03D728E1BBFF}" type="slidenum">
              <a:rPr lang="en-US" altLang="ko-KR" smtClean="0"/>
              <a:pPr/>
              <a:t>‹#›</a:t>
            </a:fld>
            <a:endParaRPr lang="en-US" altLang="en-US" dirty="0"/>
          </a:p>
        </p:txBody>
      </p:sp>
      <p:pic>
        <p:nvPicPr>
          <p:cNvPr id="5" name="Picture 3" descr="D:\QA\@Team Documents(E)\QA_CI_080303_resize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23478"/>
            <a:ext cx="324036" cy="36004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내용(캡션 포함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7"/>
          <p:cNvSpPr/>
          <p:nvPr userDrawn="1"/>
        </p:nvSpPr>
        <p:spPr>
          <a:xfrm>
            <a:off x="0" y="1129460"/>
            <a:ext cx="533400" cy="188594"/>
          </a:xfrm>
          <a:prstGeom prst="rect">
            <a:avLst/>
          </a:prstGeom>
          <a:solidFill>
            <a:schemeClr val="tx1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latinLnBrk="1"/>
            <a:endParaRPr kumimoji="1" lang="ko-K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8110"/>
            <a:ext cx="8153400" cy="1005840"/>
          </a:xfrm>
        </p:spPr>
        <p:txBody>
          <a:bodyPr anchor="b"/>
          <a:lstStyle>
            <a:lvl1pPr algn="l" eaLnBrk="1" latinLnBrk="1" hangingPunct="1">
              <a:buNone/>
              <a:defRPr kumimoji="1" lang="ko-KR" sz="4200" b="0"/>
            </a:lvl1pPr>
            <a:extLst/>
          </a:lstStyle>
          <a:p>
            <a:pPr eaLnBrk="1" latinLnBrk="1" hangingPunct="1"/>
            <a:r>
              <a:rPr lang="ko-KR" altLang="en-US" smtClean="0"/>
              <a:t>마스터 제목 스타일 편집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49A8198-4617-485E-9585-4840B69DBBA6}" type="datetime1">
              <a:rPr smtClean="0"/>
              <a:pPr/>
              <a:t>2006/6/30</a:t>
            </a:fld>
            <a:endParaRPr kumimoji="1" lang="ko-K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1" lang="ko-K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0" y="1131590"/>
            <a:ext cx="533400" cy="183357"/>
          </a:xfrm>
          <a:solidFill>
            <a:schemeClr val="tx1"/>
          </a:solidFill>
          <a:ln>
            <a:solidFill>
              <a:schemeClr val="tx1"/>
            </a:solidFill>
          </a:ln>
        </p:spPr>
        <p:txBody>
          <a:bodyPr/>
          <a:lstStyle>
            <a:lvl1pPr eaLnBrk="1" latinLnBrk="1" hangingPunct="1">
              <a:defRPr kumimoji="1" lang="ko-KR">
                <a:solidFill>
                  <a:schemeClr val="bg1"/>
                </a:solidFill>
              </a:defRPr>
            </a:lvl1pPr>
            <a:extLst/>
          </a:lstStyle>
          <a:p>
            <a:fld id="{A3F7CB7D-F184-43C7-B6FD-03D728E1BBFF}" type="slidenum">
              <a:rPr lang="en-US" altLang="ko-KR" smtClean="0"/>
              <a:pPr/>
              <a:t>‹#›</a:t>
            </a:fld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428750"/>
            <a:ext cx="1600200" cy="31242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 eaLnBrk="1" latinLnBrk="1" hangingPunct="1">
              <a:spcAft>
                <a:spcPts val="1000"/>
              </a:spcAft>
              <a:buNone/>
              <a:defRPr kumimoji="1" lang="ko-KR" sz="1800"/>
            </a:lvl1pPr>
            <a:lvl2pPr eaLnBrk="1" latinLnBrk="1" hangingPunct="1">
              <a:buNone/>
              <a:defRPr kumimoji="1" lang="ko-KR" sz="1200"/>
            </a:lvl2pPr>
            <a:lvl3pPr eaLnBrk="1" latinLnBrk="1" hangingPunct="1">
              <a:buNone/>
              <a:defRPr kumimoji="1" lang="ko-KR" sz="1000"/>
            </a:lvl3pPr>
            <a:lvl4pPr eaLnBrk="1" latinLnBrk="1" hangingPunct="1">
              <a:buNone/>
              <a:defRPr kumimoji="1" lang="ko-KR" sz="900"/>
            </a:lvl4pPr>
            <a:lvl5pPr eaLnBrk="1" latinLnBrk="1" hangingPunct="1">
              <a:buNone/>
              <a:defRPr kumimoji="1" lang="ko-KR" sz="900"/>
            </a:lvl5pPr>
            <a:extLst/>
          </a:lstStyle>
          <a:p>
            <a:pPr lvl="0" eaLnBrk="1" latinLnBrk="1" hangingPunct="1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2362200" y="1428750"/>
            <a:ext cx="6400800" cy="3200400"/>
          </a:xfrm>
        </p:spPr>
        <p:txBody>
          <a:bodyPr/>
          <a:lstStyle>
            <a:extLst/>
          </a:lstStyle>
          <a:p>
            <a:pPr lvl="0" eaLnBrk="1" latinLnBrk="1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1" hangingPunct="1"/>
            <a:r>
              <a:rPr lang="ko-KR" altLang="en-US" smtClean="0"/>
              <a:t>둘째 수준</a:t>
            </a:r>
          </a:p>
          <a:p>
            <a:pPr lvl="2" eaLnBrk="1" latinLnBrk="1" hangingPunct="1"/>
            <a:r>
              <a:rPr lang="ko-KR" altLang="en-US" smtClean="0"/>
              <a:t>셋째 수준</a:t>
            </a:r>
          </a:p>
          <a:p>
            <a:pPr lvl="3" eaLnBrk="1" latinLnBrk="1" hangingPunct="1"/>
            <a:r>
              <a:rPr lang="ko-KR" altLang="en-US" smtClean="0"/>
              <a:t>넷째 수준</a:t>
            </a:r>
          </a:p>
          <a:p>
            <a:pPr lvl="4" eaLnBrk="1" latinLnBrk="1" hangingPunct="1"/>
            <a:r>
              <a:rPr lang="ko-KR" altLang="en-US" smtClean="0"/>
              <a:t>다섯째 수준</a:t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352550"/>
            <a:ext cx="8153400" cy="324231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1" hangingPunct="1"/>
            <a:r>
              <a:rPr kumimoji="1" lang="ko-KR" altLang="en-US" smtClean="0"/>
              <a:t>마스터 텍스트 스타일을 편집합니다</a:t>
            </a:r>
          </a:p>
          <a:p>
            <a:pPr lvl="1" eaLnBrk="1" latinLnBrk="1" hangingPunct="1"/>
            <a:r>
              <a:rPr kumimoji="1" lang="ko-KR" altLang="en-US" smtClean="0"/>
              <a:t>둘째 수준</a:t>
            </a:r>
          </a:p>
          <a:p>
            <a:pPr lvl="2" eaLnBrk="1" latinLnBrk="1" hangingPunct="1"/>
            <a:r>
              <a:rPr kumimoji="1" lang="ko-KR" altLang="en-US" smtClean="0"/>
              <a:t>셋째 수준</a:t>
            </a:r>
          </a:p>
          <a:p>
            <a:pPr lvl="3" eaLnBrk="1" latinLnBrk="1" hangingPunct="1"/>
            <a:r>
              <a:rPr kumimoji="1" lang="ko-KR" altLang="en-US" smtClean="0"/>
              <a:t>넷째 수준</a:t>
            </a:r>
          </a:p>
          <a:p>
            <a:pPr lvl="4" eaLnBrk="1" latinLnBrk="1" hangingPunct="1"/>
            <a:r>
              <a:rPr kumimoji="1" lang="ko-KR" altLang="en-US" smtClean="0"/>
              <a:t>다섯째 수준</a:t>
            </a:r>
            <a:endParaRPr kumimoji="1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4686300"/>
            <a:ext cx="2667000" cy="273844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1" hangingPunct="1">
              <a:defRPr kumimoji="1" lang="ko-KR" sz="1400">
                <a:solidFill>
                  <a:schemeClr val="tx2"/>
                </a:solidFill>
              </a:defRPr>
            </a:lvl1pPr>
            <a:extLst/>
          </a:lstStyle>
          <a:p>
            <a:fld id="{E4606EA6-EFEA-4C30-9264-4F9291A5780D}" type="datetime1">
              <a:rPr smtClean="0"/>
              <a:pPr/>
              <a:t>2006/6/30</a:t>
            </a:fld>
            <a:endParaRPr kumimoji="1" lang="ko-KR" sz="140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1" y="4686155"/>
            <a:ext cx="5421083" cy="273844"/>
          </a:xfrm>
          <a:prstGeom prst="rect">
            <a:avLst/>
          </a:prstGeom>
        </p:spPr>
        <p:txBody>
          <a:bodyPr vert="horz" anchor="ctr"/>
          <a:lstStyle>
            <a:lvl1pPr algn="r" eaLnBrk="1" latinLnBrk="1" hangingPunct="1">
              <a:defRPr kumimoji="1" lang="ko-KR" sz="1400">
                <a:solidFill>
                  <a:schemeClr val="tx2"/>
                </a:solidFill>
              </a:defRPr>
            </a:lvl1pPr>
            <a:extLst/>
          </a:lstStyle>
          <a:p>
            <a:pPr algn="r" latinLnBrk="1"/>
            <a:endParaRPr kumimoji="1" lang="ko-KR" sz="1400">
              <a:solidFill>
                <a:schemeClr val="tx2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095170"/>
            <a:ext cx="9144000" cy="24003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latinLnBrk="1"/>
            <a:endParaRPr kumimoji="1" lang="ko-KR"/>
          </a:p>
        </p:txBody>
      </p:sp>
      <p:sp>
        <p:nvSpPr>
          <p:cNvPr id="8" name="Rectangle 7"/>
          <p:cNvSpPr/>
          <p:nvPr/>
        </p:nvSpPr>
        <p:spPr>
          <a:xfrm>
            <a:off x="0" y="1129460"/>
            <a:ext cx="533400" cy="171450"/>
          </a:xfrm>
          <a:prstGeom prst="rect">
            <a:avLst/>
          </a:prstGeom>
          <a:solidFill>
            <a:schemeClr val="tx1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latinLnBrk="1"/>
            <a:endParaRPr kumimoji="1" lang="ko-KR"/>
          </a:p>
        </p:txBody>
      </p:sp>
      <p:sp>
        <p:nvSpPr>
          <p:cNvPr id="9" name="Rectangle 8"/>
          <p:cNvSpPr/>
          <p:nvPr/>
        </p:nvSpPr>
        <p:spPr>
          <a:xfrm>
            <a:off x="590550" y="1129460"/>
            <a:ext cx="8553450" cy="17145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latinLnBrk="1"/>
            <a:endParaRPr kumimoji="1" lang="ko-KR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131590"/>
            <a:ext cx="533400" cy="18335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vert="horz" anchor="ctr" anchorCtr="0">
            <a:normAutofit/>
          </a:bodyPr>
          <a:lstStyle>
            <a:lvl1pPr algn="ctr" eaLnBrk="1" latinLnBrk="1" hangingPunct="1">
              <a:defRPr kumimoji="1" lang="ko-KR" sz="1400" b="1">
                <a:solidFill>
                  <a:schemeClr val="bg1"/>
                </a:solidFill>
              </a:defRPr>
            </a:lvl1pPr>
            <a:extLst/>
          </a:lstStyle>
          <a:p>
            <a:fld id="{8F82E0A0-C266-4798-8C8F-B9F91E9DA37E}" type="slidenum">
              <a:rPr lang="en-US" altLang="ko-KR" smtClean="0"/>
              <a:pPr/>
              <a:t>‹#›</a:t>
            </a:fld>
            <a:endParaRPr lang="ko-KR" alt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118110"/>
            <a:ext cx="8153400" cy="100584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pPr eaLnBrk="1" latinLnBrk="1" hangingPunct="1"/>
            <a:r>
              <a:rPr kumimoji="1" lang="ko-KR" altLang="en-US" smtClean="0"/>
              <a:t>마스터 제목 스타일 편집</a:t>
            </a:r>
            <a:endParaRPr kumimoji="1" lang="en-US" smtClean="0"/>
          </a:p>
        </p:txBody>
      </p:sp>
      <p:sp>
        <p:nvSpPr>
          <p:cNvPr id="10" name="직사각형 9"/>
          <p:cNvSpPr/>
          <p:nvPr userDrawn="1"/>
        </p:nvSpPr>
        <p:spPr>
          <a:xfrm>
            <a:off x="590406" y="1131590"/>
            <a:ext cx="8545356" cy="178226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027" name="Picture 3" descr="D:\QA\@Team Documents(E)\QA_CI_080303_resize.jpg"/>
          <p:cNvPicPr>
            <a:picLocks noChangeAspect="1" noChangeArrowheads="1"/>
          </p:cNvPicPr>
          <p:nvPr userDrawn="1"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79512" y="4659982"/>
            <a:ext cx="324036" cy="36004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51" r:id="rId3"/>
    <p:sldLayoutId id="2147483652" r:id="rId4"/>
    <p:sldLayoutId id="2147483659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txStyles>
    <p:titleStyle>
      <a:lvl1pPr algn="l" rtl="0" eaLnBrk="1" latinLnBrk="1" hangingPunct="1">
        <a:spcBef>
          <a:spcPct val="0"/>
        </a:spcBef>
        <a:buNone/>
        <a:defRPr kumimoji="1" lang="ko-KR" sz="4200" kern="1200">
          <a:solidFill>
            <a:schemeClr val="tx2"/>
          </a:solidFill>
          <a:latin typeface="+mj-lt"/>
          <a:ea typeface="+mj-ea"/>
          <a:cs typeface="+mj-cs"/>
        </a:defRPr>
      </a:lvl1pPr>
      <a:extLst/>
    </p:titleStyle>
    <p:bodyStyle>
      <a:lvl1pPr marL="320040" indent="-320040" algn="l" rtl="0" eaLnBrk="1" latinLnBrk="1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1" lang="ko-KR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1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1" lang="ko-KR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1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1" lang="ko-KR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1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1" lang="ko-KR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1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1" lang="ko-KR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1" hangingPunct="1">
        <a:spcBef>
          <a:spcPct val="20000"/>
        </a:spcBef>
        <a:buClr>
          <a:schemeClr val="accent1"/>
        </a:buClr>
        <a:buFont typeface="Wingdings"/>
        <a:buNone/>
        <a:defRPr kumimoji="1" lang="ko-KR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1" hangingPunct="1">
        <a:spcBef>
          <a:spcPct val="20000"/>
        </a:spcBef>
        <a:buClr>
          <a:schemeClr val="accent2"/>
        </a:buClr>
        <a:buFont typeface="Wingdings"/>
        <a:buChar char="§"/>
        <a:defRPr kumimoji="1" lang="ko-KR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1" hangingPunct="1">
        <a:spcBef>
          <a:spcPct val="20000"/>
        </a:spcBef>
        <a:buClr>
          <a:schemeClr val="accent3"/>
        </a:buClr>
        <a:buFont typeface="Wingdings"/>
        <a:buChar char="§"/>
        <a:defRPr kumimoji="1" lang="ko-KR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1" hangingPunct="1">
        <a:spcBef>
          <a:spcPct val="20000"/>
        </a:spcBef>
        <a:buClr>
          <a:schemeClr val="accent4"/>
        </a:buClr>
        <a:buFont typeface="Wingdings"/>
        <a:buChar char="§"/>
        <a:defRPr kumimoji="1" lang="ko-KR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1" hangingPunct="1">
        <a:defRPr kumimoji="1" lang="ko-KR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1" lang="ko-KR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1" lang="ko-KR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1" lang="ko-KR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1" lang="ko-KR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1" lang="ko-KR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1" lang="ko-KR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1" lang="ko-KR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1" lang="ko-KR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ko-KR" altLang="en-US" dirty="0" smtClean="0"/>
              <a:t>능동적인 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QA</a:t>
            </a:r>
            <a:r>
              <a:rPr lang="ko-KR" altLang="en-US" dirty="0" smtClean="0"/>
              <a:t>로 인한 영향력</a:t>
            </a:r>
            <a:endParaRPr lang="ko-KR" dirty="0"/>
          </a:p>
        </p:txBody>
      </p:sp>
      <p:sp>
        <p:nvSpPr>
          <p:cNvPr id="5" name="Rectangle 4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>
            <a:extLst/>
          </a:lstStyle>
          <a:p>
            <a:pPr algn="r"/>
            <a:r>
              <a:rPr lang="en-US" altLang="ko-KR" b="1" dirty="0" err="1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Actoz</a:t>
            </a:r>
            <a:r>
              <a:rPr lang="en-US" altLang="ko-KR" b="1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 Soft QA</a:t>
            </a:r>
            <a:endParaRPr lang="ko-KR" b="1" dirty="0">
              <a:solidFill>
                <a:schemeClr val="bg1"/>
              </a:solidFill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ko-KR" altLang="en-US" sz="3200" dirty="0" smtClean="0">
                <a:latin typeface="HY헤드라인M" pitchFamily="18" charset="-127"/>
                <a:ea typeface="HY헤드라인M" pitchFamily="18" charset="-127"/>
              </a:rPr>
              <a:t>부정적인 태도를 지양하라</a:t>
            </a:r>
            <a:endParaRPr lang="ko-KR" sz="3200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3" name="Rectangle 2"/>
          <p:cNvSpPr>
            <a:spLocks noGrp="1"/>
          </p:cNvSpPr>
          <p:nvPr>
            <p:ph sz="quarter" idx="13"/>
          </p:nvPr>
        </p:nvSpPr>
        <p:spPr>
          <a:xfrm>
            <a:off x="609600" y="2936727"/>
            <a:ext cx="5258544" cy="1003175"/>
          </a:xfrm>
        </p:spPr>
        <p:txBody>
          <a:bodyPr>
            <a:normAutofit/>
          </a:bodyPr>
          <a:lstStyle>
            <a:extLst/>
          </a:lstStyle>
          <a:p>
            <a:pPr marL="0" indent="0" latinLnBrk="1">
              <a:buNone/>
            </a:pPr>
            <a:r>
              <a:rPr lang="en-US" altLang="ko-KR" sz="2000" dirty="0" smtClean="0">
                <a:latin typeface="HY헤드라인M" pitchFamily="18" charset="-127"/>
                <a:ea typeface="HY헤드라인M" pitchFamily="18" charset="-127"/>
              </a:rPr>
              <a:t>‘</a:t>
            </a:r>
            <a:r>
              <a:rPr lang="ko-KR" altLang="en-US" sz="2000" dirty="0" smtClean="0">
                <a:latin typeface="HY헤드라인M" pitchFamily="18" charset="-127"/>
                <a:ea typeface="HY헤드라인M" pitchFamily="18" charset="-127"/>
              </a:rPr>
              <a:t>할 수 없다</a:t>
            </a:r>
            <a:r>
              <a:rPr lang="en-US" altLang="ko-KR" sz="2000" dirty="0" smtClean="0">
                <a:latin typeface="HY헤드라인M" pitchFamily="18" charset="-127"/>
                <a:ea typeface="HY헤드라인M" pitchFamily="18" charset="-127"/>
              </a:rPr>
              <a:t>’ </a:t>
            </a:r>
            <a:r>
              <a:rPr lang="ko-KR" altLang="en-US" sz="2000" dirty="0" smtClean="0">
                <a:latin typeface="HY헤드라인M" pitchFamily="18" charset="-127"/>
                <a:ea typeface="HY헤드라인M" pitchFamily="18" charset="-127"/>
              </a:rPr>
              <a:t>는 하기 싫다라는 말이다</a:t>
            </a:r>
            <a:r>
              <a:rPr lang="en-US" altLang="ko-KR" sz="2000" dirty="0" smtClean="0">
                <a:latin typeface="HY헤드라인M" pitchFamily="18" charset="-127"/>
                <a:ea typeface="HY헤드라인M" pitchFamily="18" charset="-127"/>
              </a:rPr>
              <a:t>.</a:t>
            </a:r>
            <a:endParaRPr lang="ko-KR" sz="2000" dirty="0">
              <a:latin typeface="HY헤드라인M" pitchFamily="18" charset="-127"/>
              <a:ea typeface="HY헤드라인M" pitchFamily="18" charset="-127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7606" y="1486694"/>
            <a:ext cx="2247900" cy="303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ko-KR" altLang="en-US" sz="3200" dirty="0" smtClean="0">
                <a:latin typeface="HY헤드라인M" pitchFamily="18" charset="-127"/>
                <a:ea typeface="HY헤드라인M" pitchFamily="18" charset="-127"/>
              </a:rPr>
              <a:t>부정적인 태도를 지양하라</a:t>
            </a:r>
            <a:endParaRPr lang="ko-KR" sz="3200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3" name="Rectangle 2"/>
          <p:cNvSpPr>
            <a:spLocks noGrp="1"/>
          </p:cNvSpPr>
          <p:nvPr>
            <p:ph sz="quarter" idx="13"/>
          </p:nvPr>
        </p:nvSpPr>
        <p:spPr>
          <a:xfrm>
            <a:off x="395536" y="1352551"/>
            <a:ext cx="4100264" cy="643135"/>
          </a:xfrm>
        </p:spPr>
        <p:txBody>
          <a:bodyPr>
            <a:normAutofit/>
          </a:bodyPr>
          <a:lstStyle>
            <a:extLst/>
          </a:lstStyle>
          <a:p>
            <a:pPr marL="0" indent="0" latinLnBrk="1">
              <a:buNone/>
            </a:pPr>
            <a:r>
              <a:rPr lang="ko-KR" altLang="en-US" sz="2000" dirty="0" smtClean="0">
                <a:latin typeface="HY헤드라인M" pitchFamily="18" charset="-127"/>
                <a:ea typeface="HY헤드라인M" pitchFamily="18" charset="-127"/>
              </a:rPr>
              <a:t>긍정적인 생각</a:t>
            </a:r>
            <a:endParaRPr lang="en-US" altLang="ko-KR" sz="20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4" name="Rectangle 3"/>
          <p:cNvSpPr>
            <a:spLocks noGrp="1"/>
          </p:cNvSpPr>
          <p:nvPr>
            <p:ph sz="quarter" idx="14"/>
          </p:nvPr>
        </p:nvSpPr>
        <p:spPr>
          <a:xfrm>
            <a:off x="4499992" y="1352549"/>
            <a:ext cx="4320480" cy="643137"/>
          </a:xfrm>
        </p:spPr>
        <p:txBody>
          <a:bodyPr>
            <a:normAutofit/>
          </a:bodyPr>
          <a:lstStyle>
            <a:extLst/>
          </a:lstStyle>
          <a:p>
            <a:pPr marL="0" indent="0" latinLnBrk="1">
              <a:buNone/>
            </a:pPr>
            <a:r>
              <a:rPr lang="ko-KR" altLang="en-US" sz="2000" dirty="0" smtClean="0">
                <a:latin typeface="HY헤드라인M" pitchFamily="18" charset="-127"/>
                <a:ea typeface="HY헤드라인M" pitchFamily="18" charset="-127"/>
              </a:rPr>
              <a:t>부정적인 생각</a:t>
            </a:r>
            <a:endParaRPr lang="en-US" altLang="ko-KR" sz="20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9" name="내용 개체 틀 8"/>
          <p:cNvSpPr txBox="1">
            <a:spLocks/>
          </p:cNvSpPr>
          <p:nvPr/>
        </p:nvSpPr>
        <p:spPr>
          <a:xfrm>
            <a:off x="323528" y="2250518"/>
            <a:ext cx="4104456" cy="240946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20040" lvl="0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r>
              <a:rPr lang="ko-KR" altLang="en-US" sz="1400" dirty="0" smtClean="0">
                <a:latin typeface="HY헤드라인M" pitchFamily="18" charset="-127"/>
                <a:ea typeface="HY헤드라인M" pitchFamily="18" charset="-127"/>
              </a:rPr>
              <a:t>이렇게 하면 더 좋을 꺼야</a:t>
            </a:r>
            <a:r>
              <a:rPr lang="en-US" altLang="ko-KR" sz="1400" dirty="0" smtClean="0">
                <a:latin typeface="HY헤드라인M" pitchFamily="18" charset="-127"/>
                <a:ea typeface="HY헤드라인M" pitchFamily="18" charset="-127"/>
              </a:rPr>
              <a:t>!</a:t>
            </a:r>
          </a:p>
          <a:p>
            <a:pPr marL="320040" lvl="0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r>
              <a:rPr lang="ko-KR" altLang="en-US" sz="1400" dirty="0" smtClean="0">
                <a:latin typeface="HY헤드라인M" pitchFamily="18" charset="-127"/>
                <a:ea typeface="HY헤드라인M" pitchFamily="18" charset="-127"/>
              </a:rPr>
              <a:t>분석 항목이 하나 더 생겼어</a:t>
            </a:r>
            <a:r>
              <a:rPr lang="en-US" altLang="ko-KR" sz="1400" dirty="0" smtClean="0">
                <a:latin typeface="HY헤드라인M" pitchFamily="18" charset="-127"/>
                <a:ea typeface="HY헤드라인M" pitchFamily="18" charset="-127"/>
              </a:rPr>
              <a:t>!</a:t>
            </a:r>
          </a:p>
          <a:p>
            <a:pPr marL="320040" lvl="0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r>
              <a:rPr lang="ko-KR" altLang="en-US" sz="1400" dirty="0" smtClean="0">
                <a:latin typeface="HY헤드라인M" pitchFamily="18" charset="-127"/>
                <a:ea typeface="HY헤드라인M" pitchFamily="18" charset="-127"/>
              </a:rPr>
              <a:t>이런 의견을 말해주면 개발팀이 </a:t>
            </a:r>
            <a:r>
              <a:rPr lang="ko-KR" altLang="en-US" sz="1400" dirty="0" smtClean="0">
                <a:latin typeface="HY헤드라인M" pitchFamily="18" charset="-127"/>
                <a:ea typeface="HY헤드라인M" pitchFamily="18" charset="-127"/>
              </a:rPr>
              <a:t>좋아 할 꺼야</a:t>
            </a:r>
            <a:r>
              <a:rPr lang="en-US" altLang="ko-KR" sz="1400" dirty="0" smtClean="0">
                <a:latin typeface="HY헤드라인M" pitchFamily="18" charset="-127"/>
                <a:ea typeface="HY헤드라인M" pitchFamily="18" charset="-127"/>
              </a:rPr>
              <a:t>!</a:t>
            </a:r>
            <a:endParaRPr kumimoji="1" lang="en-US" altLang="ko-KR" sz="14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1" name="내용 개체 틀 8"/>
          <p:cNvSpPr txBox="1">
            <a:spLocks/>
          </p:cNvSpPr>
          <p:nvPr/>
        </p:nvSpPr>
        <p:spPr>
          <a:xfrm>
            <a:off x="4499992" y="2250518"/>
            <a:ext cx="4176464" cy="240946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20040" lvl="0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r>
              <a:rPr lang="ko-KR" altLang="en-US" sz="1400" dirty="0" smtClean="0">
                <a:latin typeface="HY헤드라인M" pitchFamily="18" charset="-127"/>
                <a:ea typeface="HY헤드라인M" pitchFamily="18" charset="-127"/>
              </a:rPr>
              <a:t>개발 발로 한 거야</a:t>
            </a:r>
            <a:r>
              <a:rPr lang="en-US" altLang="ko-KR" sz="1400" dirty="0" smtClean="0">
                <a:latin typeface="HY헤드라인M" pitchFamily="18" charset="-127"/>
                <a:ea typeface="HY헤드라인M" pitchFamily="18" charset="-127"/>
              </a:rPr>
              <a:t>? </a:t>
            </a:r>
          </a:p>
          <a:p>
            <a:pPr marL="320040" lvl="0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r>
              <a:rPr lang="ko-KR" altLang="en-US" sz="1400" dirty="0" smtClean="0">
                <a:latin typeface="HY헤드라인M" pitchFamily="18" charset="-127"/>
                <a:ea typeface="HY헤드라인M" pitchFamily="18" charset="-127"/>
              </a:rPr>
              <a:t>이 게임 재미 없는데 왜 개발 계속 </a:t>
            </a:r>
            <a:r>
              <a:rPr lang="ko-KR" altLang="en-US" sz="1400" dirty="0" smtClean="0">
                <a:latin typeface="HY헤드라인M" pitchFamily="18" charset="-127"/>
                <a:ea typeface="HY헤드라인M" pitchFamily="18" charset="-127"/>
              </a:rPr>
              <a:t>하는 거지</a:t>
            </a:r>
            <a:r>
              <a:rPr lang="en-US" altLang="ko-KR" sz="1400" dirty="0" smtClean="0">
                <a:latin typeface="HY헤드라인M" pitchFamily="18" charset="-127"/>
                <a:ea typeface="HY헤드라인M" pitchFamily="18" charset="-127"/>
              </a:rPr>
              <a:t>?? </a:t>
            </a:r>
          </a:p>
          <a:p>
            <a:pPr marL="320040" lvl="0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r>
              <a:rPr lang="ko-KR" altLang="en-US" sz="1400" dirty="0" smtClean="0">
                <a:latin typeface="HY헤드라인M" pitchFamily="18" charset="-127"/>
                <a:ea typeface="HY헤드라인M" pitchFamily="18" charset="-127"/>
              </a:rPr>
              <a:t>이거 말해봐야 개발팀에서 들어 주겠어</a:t>
            </a:r>
            <a:r>
              <a:rPr lang="en-US" altLang="ko-KR" sz="1400" dirty="0" smtClean="0">
                <a:latin typeface="HY헤드라인M" pitchFamily="18" charset="-127"/>
                <a:ea typeface="HY헤드라인M" pitchFamily="18" charset="-127"/>
              </a:rPr>
              <a:t>…</a:t>
            </a:r>
          </a:p>
          <a:p>
            <a:pPr marL="320040" lvl="0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endParaRPr kumimoji="1" lang="en-US" altLang="ko-KR" sz="1400" dirty="0" smtClean="0"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ko-KR" altLang="en-US" sz="3200" dirty="0" smtClean="0">
                <a:latin typeface="HY헤드라인M" pitchFamily="18" charset="-127"/>
                <a:ea typeface="HY헤드라인M" pitchFamily="18" charset="-127"/>
              </a:rPr>
              <a:t>얻기보다 먼저 주어라</a:t>
            </a:r>
            <a:endParaRPr lang="ko-KR" sz="3200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3" name="Rectangle 2"/>
          <p:cNvSpPr>
            <a:spLocks noGrp="1"/>
          </p:cNvSpPr>
          <p:nvPr>
            <p:ph sz="quarter" idx="13"/>
          </p:nvPr>
        </p:nvSpPr>
        <p:spPr>
          <a:xfrm>
            <a:off x="539552" y="2504679"/>
            <a:ext cx="3314328" cy="1507231"/>
          </a:xfrm>
        </p:spPr>
        <p:txBody>
          <a:bodyPr>
            <a:normAutofit/>
          </a:bodyPr>
          <a:lstStyle>
            <a:extLst/>
          </a:lstStyle>
          <a:p>
            <a:pPr marL="0" indent="0" latinLnBrk="1">
              <a:buNone/>
            </a:pPr>
            <a:r>
              <a:rPr lang="ko-KR" altLang="en-US" sz="2000" dirty="0" smtClean="0">
                <a:latin typeface="HY헤드라인M" pitchFamily="18" charset="-127"/>
                <a:ea typeface="HY헤드라인M" pitchFamily="18" charset="-127"/>
              </a:rPr>
              <a:t>주는 것이 얻는 것</a:t>
            </a:r>
            <a:endParaRPr lang="en-US" altLang="ko-KR" sz="2000" dirty="0" smtClean="0">
              <a:latin typeface="HY헤드라인M" pitchFamily="18" charset="-127"/>
              <a:ea typeface="HY헤드라인M" pitchFamily="18" charset="-127"/>
            </a:endParaRPr>
          </a:p>
          <a:p>
            <a:pPr marL="0" indent="0" latinLnBrk="1">
              <a:buNone/>
            </a:pPr>
            <a:endParaRPr lang="en-US" altLang="ko-KR" sz="2000" dirty="0" smtClean="0">
              <a:latin typeface="HY헤드라인M" pitchFamily="18" charset="-127"/>
              <a:ea typeface="HY헤드라인M" pitchFamily="18" charset="-127"/>
            </a:endParaRPr>
          </a:p>
          <a:p>
            <a:pPr marL="0" indent="0" latinLnBrk="1">
              <a:buNone/>
            </a:pPr>
            <a:r>
              <a:rPr lang="ko-KR" altLang="en-US" sz="2000" dirty="0" smtClean="0">
                <a:latin typeface="HY헤드라인M" pitchFamily="18" charset="-127"/>
                <a:ea typeface="HY헤드라인M" pitchFamily="18" charset="-127"/>
              </a:rPr>
              <a:t>주는 게 얻는 것 보다 쉽다</a:t>
            </a:r>
            <a:r>
              <a:rPr lang="en-US" altLang="ko-KR" sz="2000" dirty="0" smtClean="0">
                <a:latin typeface="HY헤드라인M" pitchFamily="18" charset="-127"/>
                <a:ea typeface="HY헤드라인M" pitchFamily="18" charset="-127"/>
              </a:rPr>
              <a:t>.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7" y="1635646"/>
            <a:ext cx="5199401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ko-KR" altLang="en-US" sz="3200" dirty="0" smtClean="0">
                <a:latin typeface="HY헤드라인M" pitchFamily="18" charset="-127"/>
                <a:ea typeface="HY헤드라인M" pitchFamily="18" charset="-127"/>
              </a:rPr>
              <a:t>얻기보다 먼저 주어라</a:t>
            </a:r>
            <a:endParaRPr lang="ko-KR" sz="3200" dirty="0">
              <a:latin typeface="HY헤드라인M" pitchFamily="18" charset="-127"/>
              <a:ea typeface="HY헤드라인M" pitchFamily="18" charset="-127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635646"/>
            <a:ext cx="5248275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직사각형 5"/>
          <p:cNvSpPr/>
          <p:nvPr/>
        </p:nvSpPr>
        <p:spPr>
          <a:xfrm>
            <a:off x="611560" y="4671015"/>
            <a:ext cx="576064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ko-KR" altLang="en-US" sz="1200" dirty="0" smtClean="0">
                <a:latin typeface="HY헤드라인M" pitchFamily="18" charset="-127"/>
                <a:ea typeface="HY헤드라인M" pitchFamily="18" charset="-127"/>
              </a:rPr>
              <a:t>장차 취하고자 한다면 반드시 먼저 주어야 한다’</a:t>
            </a:r>
            <a:r>
              <a:rPr lang="en-US" altLang="ko-KR" sz="1200" dirty="0" smtClean="0">
                <a:latin typeface="HY헤드라인M" pitchFamily="18" charset="-127"/>
                <a:ea typeface="HY헤드라인M" pitchFamily="18" charset="-127"/>
              </a:rPr>
              <a:t>-</a:t>
            </a:r>
            <a:r>
              <a:rPr lang="ko-KR" altLang="en-US" sz="1200" dirty="0" err="1" smtClean="0">
                <a:latin typeface="HY헤드라인M" pitchFamily="18" charset="-127"/>
                <a:ea typeface="HY헤드라인M" pitchFamily="18" charset="-127"/>
              </a:rPr>
              <a:t>한비자</a:t>
            </a:r>
            <a:r>
              <a:rPr lang="en-US" altLang="ko-KR" sz="1200" dirty="0" smtClean="0"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1200" dirty="0" smtClean="0">
                <a:latin typeface="HY헤드라인M" pitchFamily="18" charset="-127"/>
                <a:ea typeface="HY헤드라인M" pitchFamily="18" charset="-127"/>
              </a:rPr>
              <a:t>중국</a:t>
            </a:r>
            <a:r>
              <a:rPr lang="en-US" altLang="ko-KR" sz="1200" dirty="0" smtClean="0">
                <a:latin typeface="HY헤드라인M" pitchFamily="18" charset="-127"/>
                <a:ea typeface="HY헤드라인M" pitchFamily="18" charset="-127"/>
              </a:rPr>
              <a:t>)</a:t>
            </a:r>
          </a:p>
        </p:txBody>
      </p:sp>
      <p:sp>
        <p:nvSpPr>
          <p:cNvPr id="8" name="내용 개체 틀 8"/>
          <p:cNvSpPr txBox="1">
            <a:spLocks/>
          </p:cNvSpPr>
          <p:nvPr/>
        </p:nvSpPr>
        <p:spPr>
          <a:xfrm>
            <a:off x="5436096" y="1779662"/>
            <a:ext cx="4176464" cy="240946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20040" lvl="0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r>
              <a:rPr kumimoji="1" lang="ko-KR" altLang="en-US" sz="1400" dirty="0" smtClean="0">
                <a:latin typeface="HY헤드라인M" pitchFamily="18" charset="-127"/>
                <a:ea typeface="HY헤드라인M" pitchFamily="18" charset="-127"/>
              </a:rPr>
              <a:t>얻고 싶다면 먼저 주어야 한다</a:t>
            </a:r>
            <a:r>
              <a:rPr kumimoji="1" lang="en-US" altLang="ko-KR" sz="1400" dirty="0" smtClean="0">
                <a:latin typeface="HY헤드라인M" pitchFamily="18" charset="-127"/>
                <a:ea typeface="HY헤드라인M" pitchFamily="18" charset="-127"/>
              </a:rPr>
              <a:t>.</a:t>
            </a:r>
          </a:p>
          <a:p>
            <a:pPr marL="320040" lvl="0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endParaRPr kumimoji="1" lang="en-US" altLang="ko-KR" sz="1400" dirty="0" smtClean="0">
              <a:latin typeface="HY헤드라인M" pitchFamily="18" charset="-127"/>
              <a:ea typeface="HY헤드라인M" pitchFamily="18" charset="-127"/>
            </a:endParaRPr>
          </a:p>
          <a:p>
            <a:pPr marL="320040" lvl="0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r>
              <a:rPr kumimoji="1" lang="ko-KR" altLang="en-US" sz="1400" dirty="0" smtClean="0">
                <a:latin typeface="HY헤드라인M" pitchFamily="18" charset="-127"/>
                <a:ea typeface="HY헤드라인M" pitchFamily="18" charset="-127"/>
              </a:rPr>
              <a:t>내가 하나를 주게 되면 열을 받을 수</a:t>
            </a:r>
            <a:endParaRPr kumimoji="1" lang="en-US" altLang="ko-KR" sz="1400" dirty="0" smtClean="0">
              <a:latin typeface="HY헤드라인M" pitchFamily="18" charset="-127"/>
              <a:ea typeface="HY헤드라인M" pitchFamily="18" charset="-127"/>
            </a:endParaRPr>
          </a:p>
          <a:p>
            <a:pPr marL="320040" lvl="0" indent="-320040">
              <a:spcBef>
                <a:spcPts val="700"/>
              </a:spcBef>
              <a:buClr>
                <a:schemeClr val="accent2"/>
              </a:buClr>
              <a:buSzPct val="60000"/>
            </a:pPr>
            <a:r>
              <a:rPr kumimoji="1" lang="en-US" altLang="ko-KR" sz="1400" dirty="0" smtClean="0">
                <a:latin typeface="HY헤드라인M" pitchFamily="18" charset="-127"/>
                <a:ea typeface="HY헤드라인M" pitchFamily="18" charset="-127"/>
              </a:rPr>
              <a:t>	</a:t>
            </a:r>
            <a:r>
              <a:rPr kumimoji="1" lang="ko-KR" altLang="en-US" sz="1400" dirty="0" smtClean="0">
                <a:latin typeface="HY헤드라인M" pitchFamily="18" charset="-127"/>
                <a:ea typeface="HY헤드라인M" pitchFamily="18" charset="-127"/>
              </a:rPr>
              <a:t>있게 된다</a:t>
            </a:r>
            <a:r>
              <a:rPr kumimoji="1" lang="en-US" altLang="ko-KR" sz="1400" dirty="0" smtClean="0">
                <a:latin typeface="HY헤드라인M" pitchFamily="18" charset="-127"/>
                <a:ea typeface="HY헤드라인M" pitchFamily="18" charset="-127"/>
              </a:rPr>
              <a:t>.</a:t>
            </a:r>
          </a:p>
          <a:p>
            <a:pPr marL="320040" lvl="0" indent="-320040">
              <a:spcBef>
                <a:spcPts val="700"/>
              </a:spcBef>
              <a:buClr>
                <a:schemeClr val="accent2"/>
              </a:buClr>
              <a:buSzPct val="60000"/>
            </a:pPr>
            <a:endParaRPr kumimoji="1" lang="en-US" altLang="ko-KR" sz="1400" dirty="0" smtClean="0">
              <a:latin typeface="HY헤드라인M" pitchFamily="18" charset="-127"/>
              <a:ea typeface="HY헤드라인M" pitchFamily="18" charset="-127"/>
            </a:endParaRPr>
          </a:p>
          <a:p>
            <a:pPr marL="320040" lvl="0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r>
              <a:rPr kumimoji="1" lang="ko-KR" altLang="en-US" sz="1400" dirty="0" smtClean="0">
                <a:latin typeface="HY헤드라인M" pitchFamily="18" charset="-127"/>
                <a:ea typeface="HY헤드라인M" pitchFamily="18" charset="-127"/>
              </a:rPr>
              <a:t>이러한 것은 비단 개발자 뿐만 아니라 </a:t>
            </a:r>
            <a:endParaRPr kumimoji="1" lang="en-US" altLang="ko-KR" sz="1400" dirty="0" smtClean="0">
              <a:latin typeface="HY헤드라인M" pitchFamily="18" charset="-127"/>
              <a:ea typeface="HY헤드라인M" pitchFamily="18" charset="-127"/>
            </a:endParaRPr>
          </a:p>
          <a:p>
            <a:pPr marL="320040" lvl="0" indent="-320040">
              <a:spcBef>
                <a:spcPts val="700"/>
              </a:spcBef>
              <a:buClr>
                <a:schemeClr val="accent2"/>
              </a:buClr>
              <a:buSzPct val="60000"/>
            </a:pPr>
            <a:r>
              <a:rPr kumimoji="1" lang="en-US" altLang="ko-KR" sz="1400" dirty="0" smtClean="0">
                <a:latin typeface="HY헤드라인M" pitchFamily="18" charset="-127"/>
                <a:ea typeface="HY헤드라인M" pitchFamily="18" charset="-127"/>
              </a:rPr>
              <a:t>	</a:t>
            </a:r>
            <a:r>
              <a:rPr kumimoji="1" lang="ko-KR" altLang="en-US" sz="1400" dirty="0" smtClean="0">
                <a:latin typeface="HY헤드라인M" pitchFamily="18" charset="-127"/>
                <a:ea typeface="HY헤드라인M" pitchFamily="18" charset="-127"/>
              </a:rPr>
              <a:t>고객과 인간관계에서도 두루 통용 된다</a:t>
            </a:r>
            <a:r>
              <a:rPr kumimoji="1" lang="en-US" altLang="ko-KR" sz="1400" dirty="0" smtClean="0">
                <a:latin typeface="HY헤드라인M" pitchFamily="18" charset="-127"/>
                <a:ea typeface="HY헤드라인M" pitchFamily="18" charset="-127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ko-KR" altLang="en-US" sz="3200" dirty="0" smtClean="0">
                <a:latin typeface="HY헤드라인M" pitchFamily="18" charset="-127"/>
                <a:ea typeface="HY헤드라인M" pitchFamily="18" charset="-127"/>
              </a:rPr>
              <a:t>얻기보다 먼저 주어라</a:t>
            </a:r>
            <a:endParaRPr lang="ko-KR" sz="3200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3" name="Rectangle 2"/>
          <p:cNvSpPr>
            <a:spLocks noGrp="1"/>
          </p:cNvSpPr>
          <p:nvPr>
            <p:ph sz="quarter" idx="13"/>
          </p:nvPr>
        </p:nvSpPr>
        <p:spPr>
          <a:xfrm>
            <a:off x="395536" y="1352551"/>
            <a:ext cx="4100264" cy="643135"/>
          </a:xfrm>
        </p:spPr>
        <p:txBody>
          <a:bodyPr>
            <a:normAutofit/>
          </a:bodyPr>
          <a:lstStyle>
            <a:extLst/>
          </a:lstStyle>
          <a:p>
            <a:pPr marL="0" indent="0" latinLnBrk="1">
              <a:buNone/>
            </a:pPr>
            <a:r>
              <a:rPr lang="ko-KR" altLang="en-US" sz="2000" dirty="0" smtClean="0">
                <a:latin typeface="HY헤드라인M" pitchFamily="18" charset="-127"/>
                <a:ea typeface="HY헤드라인M" pitchFamily="18" charset="-127"/>
              </a:rPr>
              <a:t>먼저 줄 수 있는 것들</a:t>
            </a:r>
            <a:endParaRPr lang="en-US" altLang="ko-KR" sz="20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4" name="Rectangle 3"/>
          <p:cNvSpPr>
            <a:spLocks noGrp="1"/>
          </p:cNvSpPr>
          <p:nvPr>
            <p:ph sz="quarter" idx="14"/>
          </p:nvPr>
        </p:nvSpPr>
        <p:spPr>
          <a:xfrm>
            <a:off x="4572000" y="1352549"/>
            <a:ext cx="4320480" cy="643137"/>
          </a:xfrm>
        </p:spPr>
        <p:txBody>
          <a:bodyPr>
            <a:normAutofit/>
          </a:bodyPr>
          <a:lstStyle>
            <a:extLst/>
          </a:lstStyle>
          <a:p>
            <a:pPr marL="0" indent="0" latinLnBrk="1">
              <a:buNone/>
            </a:pPr>
            <a:r>
              <a:rPr lang="ko-KR" altLang="en-US" sz="2000" dirty="0" smtClean="0">
                <a:latin typeface="HY헤드라인M" pitchFamily="18" charset="-127"/>
                <a:ea typeface="HY헤드라인M" pitchFamily="18" charset="-127"/>
              </a:rPr>
              <a:t>꼭 있어야 할 것들</a:t>
            </a:r>
            <a:endParaRPr lang="en-US" altLang="ko-KR" sz="20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9" name="내용 개체 틀 8"/>
          <p:cNvSpPr txBox="1">
            <a:spLocks/>
          </p:cNvSpPr>
          <p:nvPr/>
        </p:nvSpPr>
        <p:spPr>
          <a:xfrm>
            <a:off x="539552" y="2250518"/>
            <a:ext cx="3886200" cy="240946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20040" lvl="0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r>
              <a:rPr lang="ko-KR" altLang="en-US" sz="1400" dirty="0" smtClean="0">
                <a:latin typeface="HY헤드라인M" pitchFamily="18" charset="-127"/>
                <a:ea typeface="HY헤드라인M" pitchFamily="18" charset="-127"/>
              </a:rPr>
              <a:t>개발 방법론 및 내부 프로세스 표준화 방안</a:t>
            </a:r>
            <a:endParaRPr lang="en-US" altLang="ko-KR" sz="1400" dirty="0" smtClean="0">
              <a:latin typeface="HY헤드라인M" pitchFamily="18" charset="-127"/>
              <a:ea typeface="HY헤드라인M" pitchFamily="18" charset="-127"/>
            </a:endParaRPr>
          </a:p>
          <a:p>
            <a:pPr marL="320040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r>
              <a:rPr kumimoji="1" lang="ko-KR" altLang="en-US" sz="1400" dirty="0" smtClean="0">
                <a:latin typeface="HY헤드라인M" pitchFamily="18" charset="-127"/>
                <a:ea typeface="HY헤드라인M" pitchFamily="18" charset="-127"/>
              </a:rPr>
              <a:t>품질 인식 및 </a:t>
            </a:r>
            <a:r>
              <a:rPr kumimoji="1" lang="en-US" altLang="ko-KR" sz="1400" dirty="0" smtClean="0">
                <a:latin typeface="HY헤드라인M" pitchFamily="18" charset="-127"/>
                <a:ea typeface="HY헤드라인M" pitchFamily="18" charset="-127"/>
              </a:rPr>
              <a:t>QA</a:t>
            </a:r>
            <a:r>
              <a:rPr kumimoji="1" lang="ko-KR" altLang="en-US" sz="1400" dirty="0" smtClean="0">
                <a:latin typeface="HY헤드라인M" pitchFamily="18" charset="-127"/>
                <a:ea typeface="HY헤드라인M" pitchFamily="18" charset="-127"/>
              </a:rPr>
              <a:t>업무 진행 </a:t>
            </a:r>
            <a:r>
              <a:rPr kumimoji="1" lang="ko-KR" altLang="en-US" sz="1400" dirty="0" err="1" smtClean="0">
                <a:latin typeface="HY헤드라인M" pitchFamily="18" charset="-127"/>
                <a:ea typeface="HY헤드라인M" pitchFamily="18" charset="-127"/>
              </a:rPr>
              <a:t>메뉴얼</a:t>
            </a:r>
            <a:endParaRPr lang="en-US" altLang="ko-KR" sz="1400" dirty="0" smtClean="0">
              <a:latin typeface="HY헤드라인M" pitchFamily="18" charset="-127"/>
              <a:ea typeface="HY헤드라인M" pitchFamily="18" charset="-127"/>
            </a:endParaRPr>
          </a:p>
          <a:p>
            <a:pPr marL="320040" lvl="0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r>
              <a:rPr lang="ko-KR" altLang="en-US" sz="1400" dirty="0" smtClean="0">
                <a:latin typeface="HY헤드라인M" pitchFamily="18" charset="-127"/>
                <a:ea typeface="HY헤드라인M" pitchFamily="18" charset="-127"/>
              </a:rPr>
              <a:t>개발진행 정보 및 개발 솔루션</a:t>
            </a:r>
            <a:endParaRPr lang="en-US" altLang="ko-KR" sz="1400" dirty="0" smtClean="0">
              <a:latin typeface="HY헤드라인M" pitchFamily="18" charset="-127"/>
              <a:ea typeface="HY헤드라인M" pitchFamily="18" charset="-127"/>
            </a:endParaRPr>
          </a:p>
          <a:p>
            <a:pPr marL="320040" lvl="0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r>
              <a:rPr lang="ko-KR" altLang="en-US" sz="1400" dirty="0" smtClean="0">
                <a:latin typeface="HY헤드라인M" pitchFamily="18" charset="-127"/>
                <a:ea typeface="HY헤드라인M" pitchFamily="18" charset="-127"/>
              </a:rPr>
              <a:t>제품 분석 및 시장 분석</a:t>
            </a:r>
            <a:r>
              <a:rPr lang="en-US" altLang="ko-KR" sz="1400" dirty="0" smtClean="0"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1400" dirty="0" err="1" smtClean="0">
                <a:latin typeface="HY헤드라인M" pitchFamily="18" charset="-127"/>
                <a:ea typeface="HY헤드라인M" pitchFamily="18" charset="-127"/>
              </a:rPr>
              <a:t>트랜드</a:t>
            </a:r>
            <a:r>
              <a:rPr lang="ko-KR" altLang="en-US" sz="1400" dirty="0" smtClean="0">
                <a:latin typeface="HY헤드라인M" pitchFamily="18" charset="-127"/>
                <a:ea typeface="HY헤드라인M" pitchFamily="18" charset="-127"/>
              </a:rPr>
              <a:t> 조사</a:t>
            </a:r>
            <a:endParaRPr lang="en-US" altLang="ko-KR" sz="1400" dirty="0" smtClean="0">
              <a:latin typeface="HY헤드라인M" pitchFamily="18" charset="-127"/>
              <a:ea typeface="HY헤드라인M" pitchFamily="18" charset="-127"/>
            </a:endParaRPr>
          </a:p>
          <a:p>
            <a:pPr marL="320040" lvl="0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r>
              <a:rPr kumimoji="1" lang="ko-KR" altLang="en-US" sz="1400" dirty="0" smtClean="0">
                <a:latin typeface="HY헤드라인M" pitchFamily="18" charset="-127"/>
                <a:ea typeface="HY헤드라인M" pitchFamily="18" charset="-127"/>
              </a:rPr>
              <a:t>산뜻한 아이디어 및 의견</a:t>
            </a:r>
            <a:endParaRPr kumimoji="1" lang="en-US" altLang="ko-KR" sz="1400" dirty="0" smtClean="0">
              <a:latin typeface="HY헤드라인M" pitchFamily="18" charset="-127"/>
              <a:ea typeface="HY헤드라인M" pitchFamily="18" charset="-127"/>
            </a:endParaRPr>
          </a:p>
          <a:p>
            <a:pPr marL="320040" lvl="0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r>
              <a:rPr kumimoji="1" lang="ko-KR" altLang="en-US" sz="1400" dirty="0" smtClean="0">
                <a:latin typeface="HY헤드라인M" pitchFamily="18" charset="-127"/>
                <a:ea typeface="HY헤드라인M" pitchFamily="18" charset="-127"/>
              </a:rPr>
              <a:t>신뢰</a:t>
            </a:r>
            <a:endParaRPr kumimoji="1" lang="en-US" altLang="ko-KR" sz="14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1" name="내용 개체 틀 8"/>
          <p:cNvSpPr txBox="1">
            <a:spLocks/>
          </p:cNvSpPr>
          <p:nvPr/>
        </p:nvSpPr>
        <p:spPr>
          <a:xfrm>
            <a:off x="4499992" y="2250518"/>
            <a:ext cx="4176464" cy="2409464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20040" lvl="0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r>
              <a:rPr kumimoji="1" lang="ko-KR" altLang="en-US" sz="1400" dirty="0" smtClean="0">
                <a:latin typeface="HY헤드라인M" pitchFamily="18" charset="-127"/>
                <a:ea typeface="HY헤드라인M" pitchFamily="18" charset="-127"/>
              </a:rPr>
              <a:t>개발 진행 </a:t>
            </a:r>
            <a:r>
              <a:rPr kumimoji="1" lang="ko-KR" altLang="en-US" sz="1400" dirty="0" err="1" smtClean="0">
                <a:latin typeface="HY헤드라인M" pitchFamily="18" charset="-127"/>
                <a:ea typeface="HY헤드라인M" pitchFamily="18" charset="-127"/>
              </a:rPr>
              <a:t>히스토리</a:t>
            </a:r>
            <a:r>
              <a:rPr kumimoji="1" lang="ko-KR" altLang="en-US" sz="1400" dirty="0" smtClean="0">
                <a:latin typeface="HY헤드라인M" pitchFamily="18" charset="-127"/>
                <a:ea typeface="HY헤드라인M" pitchFamily="18" charset="-127"/>
              </a:rPr>
              <a:t> 및 앞으로의 목표</a:t>
            </a:r>
            <a:endParaRPr kumimoji="1" lang="en-US" altLang="ko-KR" sz="1400" dirty="0" smtClean="0">
              <a:latin typeface="HY헤드라인M" pitchFamily="18" charset="-127"/>
              <a:ea typeface="HY헤드라인M" pitchFamily="18" charset="-127"/>
            </a:endParaRPr>
          </a:p>
          <a:p>
            <a:pPr marL="320040" lvl="0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r>
              <a:rPr kumimoji="1" lang="ko-KR" altLang="en-US" sz="1400" dirty="0" smtClean="0">
                <a:latin typeface="HY헤드라인M" pitchFamily="18" charset="-127"/>
                <a:ea typeface="HY헤드라인M" pitchFamily="18" charset="-127"/>
              </a:rPr>
              <a:t>개발 </a:t>
            </a:r>
            <a:r>
              <a:rPr kumimoji="1" lang="ko-KR" altLang="en-US" sz="1400" dirty="0" err="1" smtClean="0">
                <a:latin typeface="HY헤드라인M" pitchFamily="18" charset="-127"/>
                <a:ea typeface="HY헤드라인M" pitchFamily="18" charset="-127"/>
              </a:rPr>
              <a:t>컨셉</a:t>
            </a:r>
            <a:r>
              <a:rPr kumimoji="1" lang="ko-KR" altLang="en-US" sz="1400" dirty="0" smtClean="0">
                <a:latin typeface="HY헤드라인M" pitchFamily="18" charset="-127"/>
                <a:ea typeface="HY헤드라인M" pitchFamily="18" charset="-127"/>
              </a:rPr>
              <a:t> 및 개발 리소스</a:t>
            </a:r>
            <a:endParaRPr kumimoji="1" lang="en-US" altLang="ko-KR" sz="1400" dirty="0" smtClean="0">
              <a:latin typeface="HY헤드라인M" pitchFamily="18" charset="-127"/>
              <a:ea typeface="HY헤드라인M" pitchFamily="18" charset="-127"/>
            </a:endParaRPr>
          </a:p>
          <a:p>
            <a:pPr marL="320040" lvl="0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r>
              <a:rPr kumimoji="1" lang="ko-KR" altLang="en-US" sz="1400" dirty="0" smtClean="0">
                <a:latin typeface="HY헤드라인M" pitchFamily="18" charset="-127"/>
                <a:ea typeface="HY헤드라인M" pitchFamily="18" charset="-127"/>
              </a:rPr>
              <a:t>만들고 있는</a:t>
            </a:r>
            <a:r>
              <a:rPr kumimoji="1" lang="en-US" altLang="ko-KR" sz="1400" dirty="0" smtClean="0"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kumimoji="1" lang="ko-KR" altLang="en-US" sz="1400" dirty="0" smtClean="0">
                <a:latin typeface="HY헤드라인M" pitchFamily="18" charset="-127"/>
                <a:ea typeface="HY헤드라인M" pitchFamily="18" charset="-127"/>
              </a:rPr>
              <a:t>만들어야 하는 게임의 이해</a:t>
            </a:r>
            <a:endParaRPr kumimoji="1" lang="en-US" altLang="ko-KR" sz="1400" dirty="0" smtClean="0">
              <a:latin typeface="HY헤드라인M" pitchFamily="18" charset="-127"/>
              <a:ea typeface="HY헤드라인M" pitchFamily="18" charset="-127"/>
            </a:endParaRPr>
          </a:p>
          <a:p>
            <a:pPr marL="320040" lvl="0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r>
              <a:rPr kumimoji="1" lang="ko-KR" altLang="en-US" sz="1400" dirty="0" smtClean="0">
                <a:latin typeface="HY헤드라인M" pitchFamily="18" charset="-127"/>
                <a:ea typeface="HY헤드라인M" pitchFamily="18" charset="-127"/>
              </a:rPr>
              <a:t>목표된 일정과 개발 </a:t>
            </a:r>
            <a:r>
              <a:rPr kumimoji="1" lang="ko-KR" altLang="en-US" sz="1400" dirty="0" err="1" smtClean="0">
                <a:latin typeface="HY헤드라인M" pitchFamily="18" charset="-127"/>
                <a:ea typeface="HY헤드라인M" pitchFamily="18" charset="-127"/>
              </a:rPr>
              <a:t>리스크</a:t>
            </a:r>
            <a:endParaRPr kumimoji="1" lang="en-US" altLang="ko-KR" sz="1400" dirty="0" smtClean="0">
              <a:latin typeface="HY헤드라인M" pitchFamily="18" charset="-127"/>
              <a:ea typeface="HY헤드라인M" pitchFamily="18" charset="-127"/>
            </a:endParaRPr>
          </a:p>
          <a:p>
            <a:pPr marL="320040" lvl="0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r>
              <a:rPr kumimoji="1" lang="ko-KR" altLang="en-US" sz="1400" dirty="0" smtClean="0">
                <a:latin typeface="HY헤드라인M" pitchFamily="18" charset="-127"/>
                <a:ea typeface="HY헤드라인M" pitchFamily="18" charset="-127"/>
              </a:rPr>
              <a:t>심혈을 기울인 버전</a:t>
            </a:r>
            <a:endParaRPr kumimoji="1" lang="en-US" altLang="ko-KR" sz="1400" dirty="0" smtClean="0">
              <a:latin typeface="HY헤드라인M" pitchFamily="18" charset="-127"/>
              <a:ea typeface="HY헤드라인M" pitchFamily="18" charset="-127"/>
            </a:endParaRPr>
          </a:p>
          <a:p>
            <a:pPr marL="320040" lvl="0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r>
              <a:rPr kumimoji="1" lang="ko-KR" altLang="en-US" sz="1400" dirty="0" smtClean="0">
                <a:latin typeface="HY헤드라인M" pitchFamily="18" charset="-127"/>
                <a:ea typeface="HY헤드라인M" pitchFamily="18" charset="-127"/>
              </a:rPr>
              <a:t>신뢰</a:t>
            </a:r>
            <a:endParaRPr kumimoji="1" lang="en-US" altLang="ko-KR" sz="1400" dirty="0" smtClean="0"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extLst/>
          </a:lstStyle>
          <a:p>
            <a:r>
              <a:rPr lang="ko-KR" altLang="en-US" sz="3200" dirty="0" smtClean="0">
                <a:latin typeface="HY헤드라인M" pitchFamily="18" charset="-127"/>
                <a:ea typeface="HY헤드라인M" pitchFamily="18" charset="-127"/>
              </a:rPr>
              <a:t>최고가 되라</a:t>
            </a:r>
            <a:endParaRPr lang="ko-KR" sz="3200" dirty="0">
              <a:latin typeface="HY헤드라인M" pitchFamily="18" charset="-127"/>
              <a:ea typeface="HY헤드라인M" pitchFamily="18" charset="-127"/>
            </a:endParaRPr>
          </a:p>
        </p:txBody>
      </p:sp>
      <p:pic>
        <p:nvPicPr>
          <p:cNvPr id="7172" name="Picture 4" descr="http://image.cine21.com/resize/cine21/article/2007/0301/K0000022_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635646"/>
            <a:ext cx="3888432" cy="2916324"/>
          </a:xfrm>
          <a:prstGeom prst="rect">
            <a:avLst/>
          </a:prstGeom>
          <a:noFill/>
        </p:spPr>
      </p:pic>
      <p:sp>
        <p:nvSpPr>
          <p:cNvPr id="5" name="내용 개체 틀 4"/>
          <p:cNvSpPr>
            <a:spLocks noGrp="1"/>
          </p:cNvSpPr>
          <p:nvPr>
            <p:ph sz="quarter" idx="13"/>
          </p:nvPr>
        </p:nvSpPr>
        <p:spPr>
          <a:xfrm>
            <a:off x="5942384" y="2787774"/>
            <a:ext cx="1581944" cy="504056"/>
          </a:xfr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ko-KR" altLang="en-US" sz="2400" dirty="0" smtClean="0">
                <a:latin typeface="HY헤드라인M" pitchFamily="18" charset="-127"/>
                <a:ea typeface="HY헤드라인M" pitchFamily="18" charset="-127"/>
              </a:rPr>
              <a:t>최고의 </a:t>
            </a:r>
            <a:r>
              <a:rPr lang="en-US" altLang="ko-KR" sz="2400" dirty="0" smtClean="0">
                <a:latin typeface="HY헤드라인M" pitchFamily="18" charset="-127"/>
                <a:ea typeface="HY헤드라인M" pitchFamily="18" charset="-127"/>
              </a:rPr>
              <a:t>QA</a:t>
            </a:r>
            <a:endParaRPr lang="ko-KR" altLang="en-US" sz="2400" dirty="0"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extLst/>
          </a:lstStyle>
          <a:p>
            <a:r>
              <a:rPr lang="ko-KR" altLang="en-US" sz="3200" dirty="0" smtClean="0">
                <a:latin typeface="HY헤드라인M" pitchFamily="18" charset="-127"/>
                <a:ea typeface="HY헤드라인M" pitchFamily="18" charset="-127"/>
              </a:rPr>
              <a:t>최고가 되라</a:t>
            </a:r>
            <a:endParaRPr lang="ko-KR" sz="3200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3" name="Rectangle 2"/>
          <p:cNvSpPr>
            <a:spLocks noGrp="1"/>
          </p:cNvSpPr>
          <p:nvPr>
            <p:ph sz="quarter" idx="13"/>
          </p:nvPr>
        </p:nvSpPr>
        <p:spPr>
          <a:xfrm>
            <a:off x="4862264" y="1352551"/>
            <a:ext cx="3886200" cy="3451447"/>
          </a:xfrm>
        </p:spPr>
        <p:txBody>
          <a:bodyPr>
            <a:normAutofit/>
          </a:bodyPr>
          <a:lstStyle>
            <a:extLst/>
          </a:lstStyle>
          <a:p>
            <a:pPr marL="0" indent="0" latinLnBrk="1">
              <a:buNone/>
            </a:pPr>
            <a:endParaRPr lang="en-US" altLang="ko-KR" sz="2000" dirty="0" smtClean="0">
              <a:latin typeface="HY헤드라인M" pitchFamily="18" charset="-127"/>
              <a:ea typeface="HY헤드라인M" pitchFamily="18" charset="-127"/>
            </a:endParaRPr>
          </a:p>
          <a:p>
            <a:pPr marL="0" indent="0" latinLnBrk="1">
              <a:buNone/>
            </a:pPr>
            <a:r>
              <a:rPr lang="ko-KR" altLang="en-US" sz="2000" dirty="0" smtClean="0">
                <a:latin typeface="HY헤드라인M" pitchFamily="18" charset="-127"/>
                <a:ea typeface="HY헤드라인M" pitchFamily="18" charset="-127"/>
              </a:rPr>
              <a:t>개발자는 </a:t>
            </a:r>
            <a:r>
              <a:rPr lang="ko-KR" altLang="en-US" sz="2000" dirty="0" smtClean="0">
                <a:latin typeface="HY헤드라인M" pitchFamily="18" charset="-127"/>
                <a:ea typeface="HY헤드라인M" pitchFamily="18" charset="-127"/>
              </a:rPr>
              <a:t>실력 있는 </a:t>
            </a:r>
            <a:r>
              <a:rPr lang="en-US" altLang="ko-KR" sz="2000" dirty="0" smtClean="0">
                <a:latin typeface="HY헤드라인M" pitchFamily="18" charset="-127"/>
                <a:ea typeface="HY헤드라인M" pitchFamily="18" charset="-127"/>
              </a:rPr>
              <a:t>QA</a:t>
            </a:r>
            <a:r>
              <a:rPr lang="ko-KR" altLang="en-US" sz="2000" dirty="0" smtClean="0">
                <a:latin typeface="HY헤드라인M" pitchFamily="18" charset="-127"/>
                <a:ea typeface="HY헤드라인M" pitchFamily="18" charset="-127"/>
              </a:rPr>
              <a:t>를 원한다</a:t>
            </a:r>
            <a:r>
              <a:rPr lang="en-US" altLang="ko-KR" sz="2000" dirty="0" smtClean="0">
                <a:latin typeface="HY헤드라인M" pitchFamily="18" charset="-127"/>
                <a:ea typeface="HY헤드라인M" pitchFamily="18" charset="-127"/>
              </a:rPr>
              <a:t>.</a:t>
            </a:r>
          </a:p>
          <a:p>
            <a:pPr marL="0" indent="0" latinLnBrk="1">
              <a:buNone/>
            </a:pPr>
            <a:endParaRPr lang="en-US" altLang="ko-KR" sz="2000" dirty="0" smtClean="0">
              <a:latin typeface="HY헤드라인M" pitchFamily="18" charset="-127"/>
              <a:ea typeface="HY헤드라인M" pitchFamily="18" charset="-127"/>
            </a:endParaRPr>
          </a:p>
          <a:p>
            <a:pPr marL="0" indent="0" latinLnBrk="1">
              <a:buFontTx/>
              <a:buChar char="-"/>
            </a:pPr>
            <a:r>
              <a:rPr lang="ko-KR" altLang="en-US" sz="2000" dirty="0" smtClean="0">
                <a:latin typeface="HY헤드라인M" pitchFamily="18" charset="-127"/>
                <a:ea typeface="HY헤드라인M" pitchFamily="18" charset="-127"/>
              </a:rPr>
              <a:t>프로젝트는 개발자의 실력만이 아니다</a:t>
            </a:r>
            <a:r>
              <a:rPr lang="en-US" altLang="ko-KR" sz="2000" dirty="0" smtClean="0">
                <a:latin typeface="HY헤드라인M" pitchFamily="18" charset="-127"/>
                <a:ea typeface="HY헤드라인M" pitchFamily="18" charset="-127"/>
              </a:rPr>
              <a:t>.</a:t>
            </a:r>
          </a:p>
          <a:p>
            <a:pPr marL="0" indent="0" latinLnBrk="1">
              <a:buFontTx/>
              <a:buChar char="-"/>
            </a:pPr>
            <a:r>
              <a:rPr lang="ko-KR" altLang="en-US" sz="2000" dirty="0" smtClean="0">
                <a:latin typeface="HY헤드라인M" pitchFamily="18" charset="-127"/>
                <a:ea typeface="HY헤드라인M" pitchFamily="18" charset="-127"/>
              </a:rPr>
              <a:t>끊임 없는 노력의 결과가 프로젝트의 성공으로 다가 올 것이다</a:t>
            </a:r>
            <a:r>
              <a:rPr lang="en-US" altLang="ko-KR" sz="2000" dirty="0" smtClean="0">
                <a:latin typeface="HY헤드라인M" pitchFamily="18" charset="-127"/>
                <a:ea typeface="HY헤드라인M" pitchFamily="18" charset="-127"/>
              </a:rPr>
              <a:t>.</a:t>
            </a:r>
          </a:p>
          <a:p>
            <a:pPr marL="0" indent="0" latinLnBrk="1">
              <a:buNone/>
            </a:pPr>
            <a:endParaRPr lang="en-US" altLang="ko-KR" sz="2000" dirty="0" smtClean="0">
              <a:latin typeface="HY헤드라인M" pitchFamily="18" charset="-127"/>
              <a:ea typeface="HY헤드라인M" pitchFamily="18" charset="-127"/>
            </a:endParaRPr>
          </a:p>
          <a:p>
            <a:pPr marL="0" indent="0" latinLnBrk="1">
              <a:buNone/>
            </a:pPr>
            <a:endParaRPr lang="en-US" altLang="ko-KR" sz="20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779662"/>
            <a:ext cx="379095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ko-KR" altLang="en-US" sz="3200" dirty="0" smtClean="0">
                <a:latin typeface="HY헤드라인M" pitchFamily="18" charset="-127"/>
                <a:ea typeface="HY헤드라인M" pitchFamily="18" charset="-127"/>
              </a:rPr>
              <a:t>최고가 되라</a:t>
            </a:r>
            <a:endParaRPr lang="ko-KR" sz="3200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3" name="Rectangle 2"/>
          <p:cNvSpPr>
            <a:spLocks noGrp="1"/>
          </p:cNvSpPr>
          <p:nvPr>
            <p:ph sz="quarter" idx="13"/>
          </p:nvPr>
        </p:nvSpPr>
        <p:spPr>
          <a:xfrm>
            <a:off x="4067944" y="1352551"/>
            <a:ext cx="4680520" cy="3451447"/>
          </a:xfrm>
        </p:spPr>
        <p:txBody>
          <a:bodyPr>
            <a:normAutofit/>
          </a:bodyPr>
          <a:lstStyle>
            <a:extLst/>
          </a:lstStyle>
          <a:p>
            <a:pPr marL="0" indent="0" latinLnBrk="1">
              <a:buNone/>
            </a:pPr>
            <a:r>
              <a:rPr lang="ko-KR" altLang="en-US" sz="1800" dirty="0" smtClean="0">
                <a:latin typeface="HY헤드라인M" pitchFamily="18" charset="-127"/>
                <a:ea typeface="HY헤드라인M" pitchFamily="18" charset="-127"/>
              </a:rPr>
              <a:t>당신은 최고가 되어야 한다</a:t>
            </a:r>
            <a:r>
              <a:rPr lang="en-US" altLang="ko-KR" sz="1800" dirty="0" smtClean="0">
                <a:latin typeface="HY헤드라인M" pitchFamily="18" charset="-127"/>
                <a:ea typeface="HY헤드라인M" pitchFamily="18" charset="-127"/>
              </a:rPr>
              <a:t>.</a:t>
            </a:r>
          </a:p>
          <a:p>
            <a:pPr marL="0" indent="0" latinLnBrk="1">
              <a:buNone/>
            </a:pPr>
            <a:endParaRPr lang="en-US" altLang="ko-KR" sz="1600" dirty="0" smtClean="0">
              <a:latin typeface="HY헤드라인M" pitchFamily="18" charset="-127"/>
              <a:ea typeface="HY헤드라인M" pitchFamily="18" charset="-127"/>
            </a:endParaRPr>
          </a:p>
          <a:p>
            <a:pPr marL="0" indent="0" latinLnBrk="1">
              <a:buFontTx/>
              <a:buChar char="-"/>
            </a:pPr>
            <a:r>
              <a:rPr lang="en-US" altLang="ko-KR" sz="1600" dirty="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1600" dirty="0" smtClean="0">
                <a:latin typeface="HY헤드라인M" pitchFamily="18" charset="-127"/>
                <a:ea typeface="HY헤드라인M" pitchFamily="18" charset="-127"/>
              </a:rPr>
              <a:t>최고의 위치에 있는 사람을 동경하는 것은 사람들의 자연스러운 면이다</a:t>
            </a:r>
            <a:r>
              <a:rPr lang="en-US" altLang="ko-KR" sz="1600" dirty="0" smtClean="0">
                <a:latin typeface="HY헤드라인M" pitchFamily="18" charset="-127"/>
                <a:ea typeface="HY헤드라인M" pitchFamily="18" charset="-127"/>
              </a:rPr>
              <a:t>.</a:t>
            </a:r>
          </a:p>
          <a:p>
            <a:pPr marL="0" indent="0" latinLnBrk="1">
              <a:buFontTx/>
              <a:buChar char="-"/>
            </a:pPr>
            <a:endParaRPr lang="en-US" altLang="ko-KR" sz="1600" dirty="0" smtClean="0">
              <a:latin typeface="HY헤드라인M" pitchFamily="18" charset="-127"/>
              <a:ea typeface="HY헤드라인M" pitchFamily="18" charset="-127"/>
            </a:endParaRPr>
          </a:p>
          <a:p>
            <a:pPr marL="0" indent="0">
              <a:buFontTx/>
              <a:buChar char="-"/>
            </a:pPr>
            <a:r>
              <a:rPr lang="ko-KR" altLang="en-US" sz="1600" dirty="0" smtClean="0">
                <a:latin typeface="HY헤드라인M" pitchFamily="18" charset="-127"/>
                <a:ea typeface="HY헤드라인M" pitchFamily="18" charset="-127"/>
              </a:rPr>
              <a:t>남보다 조금 잘 하던지 못하던지 그건 중요치 않다 최고가 아니면 다 똑같다</a:t>
            </a:r>
            <a:r>
              <a:rPr lang="en-US" altLang="ko-KR" sz="1600" dirty="0" smtClean="0">
                <a:latin typeface="HY헤드라인M" pitchFamily="18" charset="-127"/>
                <a:ea typeface="HY헤드라인M" pitchFamily="18" charset="-127"/>
              </a:rPr>
              <a:t>.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1547664" y="4659982"/>
            <a:ext cx="662473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 dirty="0" smtClean="0">
                <a:latin typeface="HY헤드라인M" pitchFamily="18" charset="-127"/>
                <a:ea typeface="HY헤드라인M" pitchFamily="18" charset="-127"/>
              </a:rPr>
              <a:t>-</a:t>
            </a:r>
            <a:r>
              <a:rPr lang="ko-KR" altLang="en-US" sz="1400" dirty="0" smtClean="0">
                <a:latin typeface="HY헤드라인M" pitchFamily="18" charset="-127"/>
                <a:ea typeface="HY헤드라인M" pitchFamily="18" charset="-127"/>
              </a:rPr>
              <a:t>모든 분야의 사람들이 최고의 실력자와 일하기를 원한다</a:t>
            </a:r>
            <a:r>
              <a:rPr lang="en-US" altLang="ko-KR" sz="1400" dirty="0" smtClean="0">
                <a:latin typeface="HY헤드라인M" pitchFamily="18" charset="-127"/>
                <a:ea typeface="HY헤드라인M" pitchFamily="18" charset="-127"/>
              </a:rPr>
              <a:t>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1347614"/>
            <a:ext cx="2550168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ko-KR" altLang="en-US" sz="3200" dirty="0" smtClean="0">
                <a:latin typeface="HY헤드라인M" pitchFamily="18" charset="-127"/>
                <a:ea typeface="HY헤드라인M" pitchFamily="18" charset="-127"/>
              </a:rPr>
              <a:t>최고가 되라</a:t>
            </a:r>
            <a:endParaRPr lang="ko-KR" sz="3200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3" name="Rectangle 2"/>
          <p:cNvSpPr>
            <a:spLocks noGrp="1"/>
          </p:cNvSpPr>
          <p:nvPr>
            <p:ph sz="quarter" idx="13"/>
          </p:nvPr>
        </p:nvSpPr>
        <p:spPr>
          <a:xfrm>
            <a:off x="4862264" y="1352551"/>
            <a:ext cx="3886200" cy="3451447"/>
          </a:xfrm>
        </p:spPr>
        <p:txBody>
          <a:bodyPr>
            <a:normAutofit/>
          </a:bodyPr>
          <a:lstStyle>
            <a:extLst/>
          </a:lstStyle>
          <a:p>
            <a:pPr marL="0" indent="0" latinLnBrk="1">
              <a:buNone/>
            </a:pPr>
            <a:r>
              <a:rPr lang="ko-KR" altLang="en-US" sz="1800" dirty="0" smtClean="0">
                <a:latin typeface="HY헤드라인M" pitchFamily="18" charset="-127"/>
                <a:ea typeface="HY헤드라인M" pitchFamily="18" charset="-127"/>
              </a:rPr>
              <a:t>새로운 시도에 두려워 하지 마라</a:t>
            </a:r>
            <a:r>
              <a:rPr lang="en-US" altLang="ko-KR" sz="1800" dirty="0" smtClean="0">
                <a:latin typeface="HY헤드라인M" pitchFamily="18" charset="-127"/>
                <a:ea typeface="HY헤드라인M" pitchFamily="18" charset="-127"/>
              </a:rPr>
              <a:t>.</a:t>
            </a:r>
          </a:p>
          <a:p>
            <a:pPr marL="0" indent="0" latinLnBrk="1">
              <a:buFontTx/>
              <a:buChar char="-"/>
            </a:pPr>
            <a:endParaRPr lang="en-US" altLang="ko-KR" sz="1800" dirty="0" smtClean="0">
              <a:latin typeface="HY헤드라인M" pitchFamily="18" charset="-127"/>
              <a:ea typeface="HY헤드라인M" pitchFamily="18" charset="-127"/>
            </a:endParaRPr>
          </a:p>
          <a:p>
            <a:pPr marL="0" indent="0" latinLnBrk="1">
              <a:buFontTx/>
              <a:buChar char="-"/>
            </a:pPr>
            <a:r>
              <a:rPr lang="ko-KR" altLang="en-US" sz="1800" dirty="0" smtClean="0">
                <a:latin typeface="HY헤드라인M" pitchFamily="18" charset="-127"/>
                <a:ea typeface="HY헤드라인M" pitchFamily="18" charset="-127"/>
              </a:rPr>
              <a:t>모든 일에는 시초가 있다</a:t>
            </a:r>
            <a:r>
              <a:rPr lang="en-US" altLang="ko-KR" sz="1800" dirty="0" smtClean="0">
                <a:latin typeface="HY헤드라인M" pitchFamily="18" charset="-127"/>
                <a:ea typeface="HY헤드라인M" pitchFamily="18" charset="-127"/>
              </a:rPr>
              <a:t>.</a:t>
            </a:r>
          </a:p>
          <a:p>
            <a:pPr marL="2057400" lvl="6" indent="0">
              <a:buFontTx/>
              <a:buChar char="-"/>
            </a:pPr>
            <a:r>
              <a:rPr lang="ko-KR" altLang="en-US" sz="1100" dirty="0" smtClean="0">
                <a:latin typeface="HY헤드라인M" pitchFamily="18" charset="-127"/>
                <a:ea typeface="HY헤드라인M" pitchFamily="18" charset="-127"/>
              </a:rPr>
              <a:t>당신이 시초 일수도 있다</a:t>
            </a:r>
            <a:endParaRPr lang="en-US" altLang="ko-KR" sz="1100" dirty="0" smtClean="0">
              <a:latin typeface="HY헤드라인M" pitchFamily="18" charset="-127"/>
              <a:ea typeface="HY헤드라인M" pitchFamily="18" charset="-127"/>
            </a:endParaRPr>
          </a:p>
          <a:p>
            <a:pPr marL="0" indent="0">
              <a:buFontTx/>
              <a:buChar char="-"/>
            </a:pPr>
            <a:endParaRPr lang="en-US" altLang="ko-KR" sz="1800" dirty="0" smtClean="0">
              <a:latin typeface="HY헤드라인M" pitchFamily="18" charset="-127"/>
              <a:ea typeface="HY헤드라인M" pitchFamily="18" charset="-127"/>
            </a:endParaRPr>
          </a:p>
          <a:p>
            <a:pPr marL="0" indent="0">
              <a:buFontTx/>
              <a:buChar char="-"/>
            </a:pPr>
            <a:r>
              <a:rPr lang="ko-KR" altLang="en-US" sz="1800" dirty="0" smtClean="0">
                <a:latin typeface="HY헤드라인M" pitchFamily="18" charset="-127"/>
                <a:ea typeface="HY헤드라인M" pitchFamily="18" charset="-127"/>
              </a:rPr>
              <a:t>새로운 일은 하지 않으면 정체지만 새로운 일에 실패해도 그것은 전진이다</a:t>
            </a:r>
            <a:r>
              <a:rPr lang="en-US" altLang="ko-KR" sz="1800" dirty="0" smtClean="0">
                <a:latin typeface="HY헤드라인M" pitchFamily="18" charset="-127"/>
                <a:ea typeface="HY헤드라인M" pitchFamily="18" charset="-127"/>
              </a:rPr>
              <a:t>.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755576" y="4659982"/>
            <a:ext cx="824440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 smtClean="0">
                <a:latin typeface="HY헤드라인M" pitchFamily="18" charset="-127"/>
                <a:ea typeface="HY헤드라인M" pitchFamily="18" charset="-127"/>
              </a:rPr>
              <a:t>-</a:t>
            </a:r>
            <a:r>
              <a:rPr lang="ko-KR" altLang="en-US" sz="1200" dirty="0" smtClean="0">
                <a:latin typeface="HY헤드라인M" pitchFamily="18" charset="-127"/>
                <a:ea typeface="HY헤드라인M" pitchFamily="18" charset="-127"/>
              </a:rPr>
              <a:t>아기는 </a:t>
            </a:r>
            <a:r>
              <a:rPr lang="ko-KR" altLang="en-US" sz="1200" dirty="0" smtClean="0">
                <a:latin typeface="HY헤드라인M" pitchFamily="18" charset="-127"/>
                <a:ea typeface="HY헤드라인M" pitchFamily="18" charset="-127"/>
              </a:rPr>
              <a:t>걷기 위해 </a:t>
            </a:r>
            <a:r>
              <a:rPr lang="en-US" altLang="ko-KR" sz="1200" dirty="0" smtClean="0">
                <a:latin typeface="HY헤드라인M" pitchFamily="18" charset="-127"/>
                <a:ea typeface="HY헤드라인M" pitchFamily="18" charset="-127"/>
              </a:rPr>
              <a:t>2000</a:t>
            </a:r>
            <a:r>
              <a:rPr lang="ko-KR" altLang="en-US" sz="1200" dirty="0" smtClean="0">
                <a:latin typeface="HY헤드라인M" pitchFamily="18" charset="-127"/>
                <a:ea typeface="HY헤드라인M" pitchFamily="18" charset="-127"/>
              </a:rPr>
              <a:t>번 이상 넘어져야 한다</a:t>
            </a:r>
            <a:r>
              <a:rPr lang="en-US" altLang="ko-KR" sz="1200" dirty="0" smtClean="0">
                <a:latin typeface="HY헤드라인M" pitchFamily="18" charset="-127"/>
                <a:ea typeface="HY헤드라인M" pitchFamily="18" charset="-127"/>
              </a:rPr>
              <a:t>…. </a:t>
            </a:r>
            <a:r>
              <a:rPr lang="ko-KR" altLang="en-US" sz="1200" dirty="0" smtClean="0">
                <a:latin typeface="HY헤드라인M" pitchFamily="18" charset="-127"/>
                <a:ea typeface="HY헤드라인M" pitchFamily="18" charset="-127"/>
              </a:rPr>
              <a:t>여기 모인 </a:t>
            </a:r>
            <a:r>
              <a:rPr lang="ko-KR" altLang="en-US" sz="1200" dirty="0" smtClean="0">
                <a:latin typeface="HY헤드라인M" pitchFamily="18" charset="-127"/>
                <a:ea typeface="HY헤드라인M" pitchFamily="18" charset="-127"/>
              </a:rPr>
              <a:t>모두는 </a:t>
            </a:r>
            <a:r>
              <a:rPr lang="en-US" altLang="ko-KR" sz="1200" dirty="0" smtClean="0">
                <a:latin typeface="HY헤드라인M" pitchFamily="18" charset="-127"/>
                <a:ea typeface="HY헤드라인M" pitchFamily="18" charset="-127"/>
              </a:rPr>
              <a:t>2000</a:t>
            </a:r>
            <a:r>
              <a:rPr lang="ko-KR" altLang="en-US" sz="1200" dirty="0" smtClean="0">
                <a:latin typeface="HY헤드라인M" pitchFamily="18" charset="-127"/>
                <a:ea typeface="HY헤드라인M" pitchFamily="18" charset="-127"/>
              </a:rPr>
              <a:t>번 넘어 졌다 다시 일어서 여기에 있다</a:t>
            </a:r>
            <a:r>
              <a:rPr lang="en-US" altLang="ko-KR" sz="1200" dirty="0" smtClean="0">
                <a:latin typeface="HY헤드라인M" pitchFamily="18" charset="-127"/>
                <a:ea typeface="HY헤드라인M" pitchFamily="18" charset="-127"/>
              </a:rPr>
              <a:t>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1419622"/>
            <a:ext cx="3087987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ko-KR" altLang="en-US" sz="3200" dirty="0" smtClean="0">
                <a:latin typeface="HY헤드라인M" pitchFamily="18" charset="-127"/>
                <a:ea typeface="HY헤드라인M" pitchFamily="18" charset="-127"/>
              </a:rPr>
              <a:t>최고가 되라</a:t>
            </a:r>
            <a:endParaRPr lang="ko-KR" sz="3200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6" name="Rectangle 2"/>
          <p:cNvSpPr>
            <a:spLocks noGrp="1"/>
          </p:cNvSpPr>
          <p:nvPr>
            <p:ph sz="quarter" idx="13"/>
          </p:nvPr>
        </p:nvSpPr>
        <p:spPr>
          <a:xfrm>
            <a:off x="1331640" y="2720703"/>
            <a:ext cx="2300064" cy="499119"/>
          </a:xfrm>
        </p:spPr>
        <p:txBody>
          <a:bodyPr>
            <a:normAutofit/>
          </a:bodyPr>
          <a:lstStyle>
            <a:extLst/>
          </a:lstStyle>
          <a:p>
            <a:pPr marL="0" indent="0" latinLnBrk="1">
              <a:buNone/>
            </a:pPr>
            <a:r>
              <a:rPr lang="en-US" altLang="ko-KR" sz="2000" dirty="0" smtClean="0">
                <a:latin typeface="HY헤드라인M" pitchFamily="18" charset="-127"/>
                <a:ea typeface="HY헤드라인M" pitchFamily="18" charset="-127"/>
              </a:rPr>
              <a:t>QA</a:t>
            </a:r>
            <a:r>
              <a:rPr lang="ko-KR" altLang="en-US" sz="2000" dirty="0" smtClean="0">
                <a:latin typeface="HY헤드라인M" pitchFamily="18" charset="-127"/>
                <a:ea typeface="HY헤드라인M" pitchFamily="18" charset="-127"/>
              </a:rPr>
              <a:t>로써 최고는</a:t>
            </a:r>
            <a:r>
              <a:rPr lang="en-US" altLang="ko-KR" sz="2000" dirty="0" smtClean="0">
                <a:latin typeface="HY헤드라인M" pitchFamily="18" charset="-127"/>
                <a:ea typeface="HY헤드라인M" pitchFamily="18" charset="-127"/>
              </a:rPr>
              <a:t>.</a:t>
            </a:r>
          </a:p>
        </p:txBody>
      </p:sp>
      <p:sp>
        <p:nvSpPr>
          <p:cNvPr id="7" name="내용 개체 틀 6"/>
          <p:cNvSpPr>
            <a:spLocks noGrp="1"/>
          </p:cNvSpPr>
          <p:nvPr>
            <p:ph sz="quarter" idx="13"/>
          </p:nvPr>
        </p:nvSpPr>
        <p:spPr>
          <a:xfrm>
            <a:off x="4718248" y="1440160"/>
            <a:ext cx="3886200" cy="3507854"/>
          </a:xfrm>
        </p:spPr>
        <p:txBody>
          <a:bodyPr>
            <a:normAutofit/>
          </a:bodyPr>
          <a:lstStyle/>
          <a:p>
            <a:r>
              <a:rPr lang="ko-KR" altLang="en-US" sz="1800" dirty="0" smtClean="0">
                <a:latin typeface="HY헤드라인M" pitchFamily="18" charset="-127"/>
                <a:ea typeface="HY헤드라인M" pitchFamily="18" charset="-127"/>
              </a:rPr>
              <a:t>예측</a:t>
            </a:r>
            <a:endParaRPr lang="en-US" altLang="ko-KR" sz="1800" dirty="0" smtClean="0">
              <a:latin typeface="HY헤드라인M" pitchFamily="18" charset="-127"/>
              <a:ea typeface="HY헤드라인M" pitchFamily="18" charset="-127"/>
            </a:endParaRPr>
          </a:p>
          <a:p>
            <a:r>
              <a:rPr lang="ko-KR" altLang="en-US" sz="1800" dirty="0" smtClean="0">
                <a:latin typeface="HY헤드라인M" pitchFamily="18" charset="-127"/>
                <a:ea typeface="HY헤드라인M" pitchFamily="18" charset="-127"/>
              </a:rPr>
              <a:t>경험</a:t>
            </a:r>
            <a:endParaRPr lang="en-US" altLang="ko-KR" sz="1800" dirty="0" smtClean="0">
              <a:latin typeface="HY헤드라인M" pitchFamily="18" charset="-127"/>
              <a:ea typeface="HY헤드라인M" pitchFamily="18" charset="-127"/>
            </a:endParaRPr>
          </a:p>
          <a:p>
            <a:r>
              <a:rPr lang="ko-KR" altLang="en-US" sz="1800" dirty="0" smtClean="0">
                <a:latin typeface="HY헤드라인M" pitchFamily="18" charset="-127"/>
                <a:ea typeface="HY헤드라인M" pitchFamily="18" charset="-127"/>
              </a:rPr>
              <a:t>위기 관리</a:t>
            </a:r>
            <a:endParaRPr lang="en-US" altLang="ko-KR" sz="1800" dirty="0" smtClean="0">
              <a:latin typeface="HY헤드라인M" pitchFamily="18" charset="-127"/>
              <a:ea typeface="HY헤드라인M" pitchFamily="18" charset="-127"/>
            </a:endParaRPr>
          </a:p>
          <a:p>
            <a:r>
              <a:rPr lang="ko-KR" altLang="en-US" sz="1800" dirty="0" smtClean="0">
                <a:latin typeface="HY헤드라인M" pitchFamily="18" charset="-127"/>
                <a:ea typeface="HY헤드라인M" pitchFamily="18" charset="-127"/>
              </a:rPr>
              <a:t>섬세한 완성도</a:t>
            </a:r>
            <a:endParaRPr lang="en-US" altLang="ko-KR" sz="1800" dirty="0" smtClean="0">
              <a:latin typeface="HY헤드라인M" pitchFamily="18" charset="-127"/>
              <a:ea typeface="HY헤드라인M" pitchFamily="18" charset="-127"/>
            </a:endParaRPr>
          </a:p>
          <a:p>
            <a:r>
              <a:rPr lang="ko-KR" altLang="en-US" sz="1800" dirty="0" smtClean="0">
                <a:latin typeface="HY헤드라인M" pitchFamily="18" charset="-127"/>
                <a:ea typeface="HY헤드라인M" pitchFamily="18" charset="-127"/>
              </a:rPr>
              <a:t>기본이 탄탄한 스킬</a:t>
            </a:r>
            <a:endParaRPr lang="en-US" altLang="ko-KR" sz="1800" dirty="0" smtClean="0">
              <a:latin typeface="HY헤드라인M" pitchFamily="18" charset="-127"/>
              <a:ea typeface="HY헤드라인M" pitchFamily="18" charset="-127"/>
            </a:endParaRPr>
          </a:p>
          <a:p>
            <a:r>
              <a:rPr lang="ko-KR" altLang="en-US" sz="1800" dirty="0" smtClean="0">
                <a:latin typeface="HY헤드라인M" pitchFamily="18" charset="-127"/>
                <a:ea typeface="HY헤드라인M" pitchFamily="18" charset="-127"/>
              </a:rPr>
              <a:t>커뮤니케이션 능력</a:t>
            </a:r>
            <a:endParaRPr lang="en-US" altLang="ko-KR" sz="1800" dirty="0" smtClean="0">
              <a:latin typeface="HY헤드라인M" pitchFamily="18" charset="-127"/>
              <a:ea typeface="HY헤드라인M" pitchFamily="18" charset="-127"/>
            </a:endParaRPr>
          </a:p>
          <a:p>
            <a:r>
              <a:rPr lang="ko-KR" altLang="en-US" sz="1800" dirty="0" smtClean="0">
                <a:latin typeface="HY헤드라인M" pitchFamily="18" charset="-127"/>
                <a:ea typeface="HY헤드라인M" pitchFamily="18" charset="-127"/>
              </a:rPr>
              <a:t>기술적 능력 및 지식</a:t>
            </a:r>
            <a:endParaRPr lang="en-US" altLang="ko-KR" sz="1800" dirty="0" smtClean="0">
              <a:latin typeface="HY헤드라인M" pitchFamily="18" charset="-127"/>
              <a:ea typeface="HY헤드라인M" pitchFamily="18" charset="-127"/>
            </a:endParaRPr>
          </a:p>
          <a:p>
            <a:r>
              <a:rPr lang="ko-KR" altLang="en-US" sz="1800" dirty="0" smtClean="0">
                <a:latin typeface="HY헤드라인M" pitchFamily="18" charset="-127"/>
                <a:ea typeface="HY헤드라인M" pitchFamily="18" charset="-127"/>
              </a:rPr>
              <a:t>이론과 실무의 적용</a:t>
            </a:r>
            <a:endParaRPr lang="en-US" altLang="ko-KR" sz="1800" dirty="0" smtClean="0"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3200" dirty="0" smtClean="0">
                <a:latin typeface="HY헤드라인M" pitchFamily="18" charset="-127"/>
                <a:ea typeface="HY헤드라인M" pitchFamily="18" charset="-127"/>
              </a:rPr>
              <a:t>INDEX</a:t>
            </a:r>
            <a:endParaRPr lang="ko-KR" altLang="en-US" sz="3200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r>
              <a:rPr lang="en-US" altLang="ko-KR" sz="800" dirty="0" smtClean="0">
                <a:latin typeface="HY헤드라인M" pitchFamily="18" charset="-127"/>
                <a:ea typeface="HY헤드라인M" pitchFamily="18" charset="-127"/>
              </a:rPr>
              <a:t>QA </a:t>
            </a:r>
            <a:r>
              <a:rPr lang="ko-KR" altLang="en-US" sz="800" dirty="0" smtClean="0">
                <a:latin typeface="HY헤드라인M" pitchFamily="18" charset="-127"/>
                <a:ea typeface="HY헤드라인M" pitchFamily="18" charset="-127"/>
              </a:rPr>
              <a:t>영향력</a:t>
            </a:r>
            <a:r>
              <a:rPr lang="en-US" altLang="ko-KR" sz="800" dirty="0" smtClean="0">
                <a:latin typeface="HY헤드라인M" pitchFamily="18" charset="-127"/>
                <a:ea typeface="HY헤드라인M" pitchFamily="18" charset="-127"/>
              </a:rPr>
              <a:t>?</a:t>
            </a:r>
          </a:p>
          <a:p>
            <a:r>
              <a:rPr lang="ko-KR" altLang="en-US" sz="800" dirty="0" smtClean="0">
                <a:latin typeface="HY헤드라인M" pitchFamily="18" charset="-127"/>
                <a:ea typeface="HY헤드라인M" pitchFamily="18" charset="-127"/>
              </a:rPr>
              <a:t>영향력을 주는 행위</a:t>
            </a:r>
            <a:endParaRPr lang="en-US" altLang="ko-KR" sz="800" dirty="0" smtClean="0">
              <a:latin typeface="HY헤드라인M" pitchFamily="18" charset="-127"/>
              <a:ea typeface="HY헤드라인M" pitchFamily="18" charset="-127"/>
            </a:endParaRPr>
          </a:p>
          <a:p>
            <a:pPr lvl="1"/>
            <a:r>
              <a:rPr lang="en-US" altLang="ko-KR" sz="700" dirty="0" smtClean="0">
                <a:latin typeface="HY헤드라인M" pitchFamily="18" charset="-127"/>
                <a:ea typeface="HY헤드라인M" pitchFamily="18" charset="-127"/>
              </a:rPr>
              <a:t>QA</a:t>
            </a:r>
            <a:r>
              <a:rPr lang="ko-KR" altLang="en-US" sz="700" dirty="0" smtClean="0">
                <a:latin typeface="HY헤드라인M" pitchFamily="18" charset="-127"/>
                <a:ea typeface="HY헤드라인M" pitchFamily="18" charset="-127"/>
              </a:rPr>
              <a:t> 핵심방법 </a:t>
            </a:r>
            <a:r>
              <a:rPr lang="en-US" altLang="ko-KR" sz="700" dirty="0" smtClean="0">
                <a:latin typeface="HY헤드라인M" pitchFamily="18" charset="-127"/>
                <a:ea typeface="HY헤드라인M" pitchFamily="18" charset="-127"/>
              </a:rPr>
              <a:t>1</a:t>
            </a:r>
          </a:p>
          <a:p>
            <a:pPr lvl="2"/>
            <a:r>
              <a:rPr lang="ko-KR" altLang="en-US" sz="600" dirty="0" smtClean="0">
                <a:latin typeface="HY헤드라인M" pitchFamily="18" charset="-127"/>
                <a:ea typeface="HY헤드라인M" pitchFamily="18" charset="-127"/>
              </a:rPr>
              <a:t>기준을 제시하라</a:t>
            </a:r>
            <a:endParaRPr lang="en-US" altLang="ko-KR" sz="600" dirty="0" smtClean="0">
              <a:latin typeface="HY헤드라인M" pitchFamily="18" charset="-127"/>
              <a:ea typeface="HY헤드라인M" pitchFamily="18" charset="-127"/>
            </a:endParaRPr>
          </a:p>
          <a:p>
            <a:pPr lvl="1"/>
            <a:r>
              <a:rPr lang="en-US" altLang="ko-KR" sz="700" dirty="0" smtClean="0">
                <a:latin typeface="HY헤드라인M" pitchFamily="18" charset="-127"/>
                <a:ea typeface="HY헤드라인M" pitchFamily="18" charset="-127"/>
              </a:rPr>
              <a:t>QA</a:t>
            </a:r>
            <a:r>
              <a:rPr lang="ko-KR" altLang="en-US" sz="700" dirty="0" smtClean="0">
                <a:latin typeface="HY헤드라인M" pitchFamily="18" charset="-127"/>
                <a:ea typeface="HY헤드라인M" pitchFamily="18" charset="-127"/>
              </a:rPr>
              <a:t> 핵심방법 </a:t>
            </a:r>
            <a:r>
              <a:rPr lang="en-US" altLang="ko-KR" sz="700" dirty="0" smtClean="0">
                <a:latin typeface="HY헤드라인M" pitchFamily="18" charset="-127"/>
                <a:ea typeface="HY헤드라인M" pitchFamily="18" charset="-127"/>
              </a:rPr>
              <a:t>2</a:t>
            </a:r>
          </a:p>
          <a:p>
            <a:pPr lvl="2"/>
            <a:r>
              <a:rPr lang="ko-KR" altLang="en-US" sz="600" dirty="0" smtClean="0">
                <a:latin typeface="HY헤드라인M" pitchFamily="18" charset="-127"/>
                <a:ea typeface="HY헤드라인M" pitchFamily="18" charset="-127"/>
              </a:rPr>
              <a:t>부정적인 태도를 지양하라</a:t>
            </a:r>
            <a:endParaRPr lang="en-US" altLang="ko-KR" sz="600" dirty="0" smtClean="0">
              <a:latin typeface="HY헤드라인M" pitchFamily="18" charset="-127"/>
              <a:ea typeface="HY헤드라인M" pitchFamily="18" charset="-127"/>
            </a:endParaRPr>
          </a:p>
          <a:p>
            <a:pPr lvl="1"/>
            <a:r>
              <a:rPr lang="en-US" altLang="ko-KR" sz="700" dirty="0" smtClean="0">
                <a:latin typeface="HY헤드라인M" pitchFamily="18" charset="-127"/>
                <a:ea typeface="HY헤드라인M" pitchFamily="18" charset="-127"/>
              </a:rPr>
              <a:t>QA</a:t>
            </a:r>
            <a:r>
              <a:rPr lang="ko-KR" altLang="en-US" sz="700" dirty="0" smtClean="0">
                <a:latin typeface="HY헤드라인M" pitchFamily="18" charset="-127"/>
                <a:ea typeface="HY헤드라인M" pitchFamily="18" charset="-127"/>
              </a:rPr>
              <a:t> 핵심방법 </a:t>
            </a:r>
            <a:r>
              <a:rPr lang="en-US" altLang="ko-KR" sz="700" dirty="0" smtClean="0">
                <a:latin typeface="HY헤드라인M" pitchFamily="18" charset="-127"/>
                <a:ea typeface="HY헤드라인M" pitchFamily="18" charset="-127"/>
              </a:rPr>
              <a:t>3</a:t>
            </a:r>
          </a:p>
          <a:p>
            <a:pPr lvl="2"/>
            <a:r>
              <a:rPr lang="ko-KR" altLang="en-US" sz="600" dirty="0" smtClean="0">
                <a:latin typeface="HY헤드라인M" pitchFamily="18" charset="-127"/>
                <a:ea typeface="HY헤드라인M" pitchFamily="18" charset="-127"/>
              </a:rPr>
              <a:t>먼저 얻기 보다 먼저 주라</a:t>
            </a:r>
            <a:endParaRPr lang="en-US" altLang="ko-KR" sz="600" dirty="0" smtClean="0">
              <a:latin typeface="HY헤드라인M" pitchFamily="18" charset="-127"/>
              <a:ea typeface="HY헤드라인M" pitchFamily="18" charset="-127"/>
            </a:endParaRPr>
          </a:p>
          <a:p>
            <a:pPr lvl="1"/>
            <a:r>
              <a:rPr lang="en-US" altLang="ko-KR" sz="700" dirty="0" smtClean="0">
                <a:latin typeface="HY헤드라인M" pitchFamily="18" charset="-127"/>
                <a:ea typeface="HY헤드라인M" pitchFamily="18" charset="-127"/>
              </a:rPr>
              <a:t>QA</a:t>
            </a:r>
            <a:r>
              <a:rPr lang="ko-KR" altLang="en-US" sz="700" dirty="0" smtClean="0">
                <a:latin typeface="HY헤드라인M" pitchFamily="18" charset="-127"/>
                <a:ea typeface="HY헤드라인M" pitchFamily="18" charset="-127"/>
              </a:rPr>
              <a:t> 핵심방법 </a:t>
            </a:r>
            <a:r>
              <a:rPr lang="en-US" altLang="ko-KR" sz="700" dirty="0" smtClean="0">
                <a:latin typeface="HY헤드라인M" pitchFamily="18" charset="-127"/>
                <a:ea typeface="HY헤드라인M" pitchFamily="18" charset="-127"/>
              </a:rPr>
              <a:t>4</a:t>
            </a:r>
          </a:p>
          <a:p>
            <a:pPr lvl="2"/>
            <a:r>
              <a:rPr lang="ko-KR" altLang="en-US" sz="600" dirty="0" smtClean="0">
                <a:latin typeface="HY헤드라인M" pitchFamily="18" charset="-127"/>
                <a:ea typeface="HY헤드라인M" pitchFamily="18" charset="-127"/>
              </a:rPr>
              <a:t>최고가 되어라</a:t>
            </a:r>
            <a:endParaRPr lang="en-US" altLang="ko-KR" sz="600" dirty="0" smtClean="0">
              <a:latin typeface="HY헤드라인M" pitchFamily="18" charset="-127"/>
              <a:ea typeface="HY헤드라인M" pitchFamily="18" charset="-127"/>
            </a:endParaRPr>
          </a:p>
          <a:p>
            <a:r>
              <a:rPr lang="ko-KR" altLang="en-US" sz="800" dirty="0" smtClean="0">
                <a:latin typeface="HY헤드라인M" pitchFamily="18" charset="-127"/>
                <a:ea typeface="HY헤드라인M" pitchFamily="18" charset="-127"/>
              </a:rPr>
              <a:t>단계별 </a:t>
            </a:r>
            <a:r>
              <a:rPr lang="en-US" altLang="ko-KR" sz="800" dirty="0" smtClean="0">
                <a:latin typeface="HY헤드라인M" pitchFamily="18" charset="-127"/>
                <a:ea typeface="HY헤드라인M" pitchFamily="18" charset="-127"/>
              </a:rPr>
              <a:t>QA </a:t>
            </a:r>
            <a:r>
              <a:rPr lang="ko-KR" altLang="en-US" sz="800" dirty="0" smtClean="0">
                <a:latin typeface="HY헤드라인M" pitchFamily="18" charset="-127"/>
                <a:ea typeface="HY헤드라인M" pitchFamily="18" charset="-127"/>
              </a:rPr>
              <a:t>접근</a:t>
            </a:r>
            <a:endParaRPr lang="en-US" altLang="ko-KR" sz="800" dirty="0" smtClean="0">
              <a:latin typeface="HY헤드라인M" pitchFamily="18" charset="-127"/>
              <a:ea typeface="HY헤드라인M" pitchFamily="18" charset="-127"/>
            </a:endParaRPr>
          </a:p>
          <a:p>
            <a:pPr lvl="1"/>
            <a:r>
              <a:rPr lang="ko-KR" altLang="en-US" sz="700" dirty="0" smtClean="0">
                <a:latin typeface="HY헤드라인M" pitchFamily="18" charset="-127"/>
                <a:ea typeface="HY헤드라인M" pitchFamily="18" charset="-127"/>
              </a:rPr>
              <a:t>단계별 </a:t>
            </a:r>
            <a:r>
              <a:rPr lang="en-US" altLang="ko-KR" sz="700" dirty="0" smtClean="0">
                <a:latin typeface="HY헤드라인M" pitchFamily="18" charset="-127"/>
                <a:ea typeface="HY헤드라인M" pitchFamily="18" charset="-127"/>
              </a:rPr>
              <a:t>QA</a:t>
            </a:r>
          </a:p>
          <a:p>
            <a:pPr lvl="1"/>
            <a:r>
              <a:rPr lang="en-US" altLang="ko-KR" sz="700" dirty="0" smtClean="0">
                <a:latin typeface="HY헤드라인M" pitchFamily="18" charset="-127"/>
                <a:ea typeface="HY헤드라인M" pitchFamily="18" charset="-127"/>
              </a:rPr>
              <a:t>QA</a:t>
            </a:r>
            <a:r>
              <a:rPr lang="ko-KR" altLang="en-US" sz="700" dirty="0" smtClean="0">
                <a:latin typeface="HY헤드라인M" pitchFamily="18" charset="-127"/>
                <a:ea typeface="HY헤드라인M" pitchFamily="18" charset="-127"/>
              </a:rPr>
              <a:t>인력기준</a:t>
            </a:r>
            <a:endParaRPr lang="en-US" altLang="ko-KR" sz="700" dirty="0" smtClean="0">
              <a:latin typeface="HY헤드라인M" pitchFamily="18" charset="-127"/>
              <a:ea typeface="HY헤드라인M" pitchFamily="18" charset="-127"/>
            </a:endParaRPr>
          </a:p>
          <a:p>
            <a:r>
              <a:rPr lang="ko-KR" altLang="en-US" sz="800" dirty="0" smtClean="0">
                <a:latin typeface="HY헤드라인M" pitchFamily="18" charset="-127"/>
                <a:ea typeface="HY헤드라인M" pitchFamily="18" charset="-127"/>
              </a:rPr>
              <a:t>참고</a:t>
            </a:r>
            <a:endParaRPr lang="en-US" altLang="ko-KR" sz="800" dirty="0" smtClean="0">
              <a:latin typeface="HY헤드라인M" pitchFamily="18" charset="-127"/>
              <a:ea typeface="HY헤드라인M" pitchFamily="18" charset="-127"/>
            </a:endParaRPr>
          </a:p>
          <a:p>
            <a:pPr lvl="1"/>
            <a:r>
              <a:rPr lang="en-US" altLang="ko-KR" sz="700" dirty="0" smtClean="0">
                <a:latin typeface="HY헤드라인M" pitchFamily="18" charset="-127"/>
                <a:ea typeface="HY헤드라인M" pitchFamily="18" charset="-127"/>
              </a:rPr>
              <a:t>3:3:2</a:t>
            </a:r>
          </a:p>
          <a:p>
            <a:pPr lvl="1"/>
            <a:r>
              <a:rPr lang="en-US" altLang="ko-KR" sz="700" dirty="0" smtClean="0">
                <a:latin typeface="HY헤드라인M" pitchFamily="18" charset="-127"/>
                <a:ea typeface="HY헤드라인M" pitchFamily="18" charset="-127"/>
              </a:rPr>
              <a:t>TQM</a:t>
            </a:r>
          </a:p>
          <a:p>
            <a:pPr lvl="1"/>
            <a:r>
              <a:rPr lang="ko-KR" altLang="en-US" sz="700" dirty="0" smtClean="0">
                <a:latin typeface="HY헤드라인M" pitchFamily="18" charset="-127"/>
                <a:ea typeface="HY헤드라인M" pitchFamily="18" charset="-127"/>
              </a:rPr>
              <a:t>기</a:t>
            </a:r>
            <a:r>
              <a:rPr lang="ko-KR" altLang="en-US" sz="700" dirty="0">
                <a:latin typeface="HY헤드라인M" pitchFamily="18" charset="-127"/>
                <a:ea typeface="HY헤드라인M" pitchFamily="18" charset="-127"/>
              </a:rPr>
              <a:t>타</a:t>
            </a:r>
            <a:endParaRPr lang="en-US" altLang="ko-KR" sz="800" dirty="0" smtClean="0">
              <a:latin typeface="HY헤드라인M" pitchFamily="18" charset="-127"/>
              <a:ea typeface="HY헤드라인M" pitchFamily="18" charset="-127"/>
            </a:endParaRPr>
          </a:p>
          <a:p>
            <a:r>
              <a:rPr lang="en-US" altLang="ko-KR" sz="800" dirty="0" smtClean="0">
                <a:latin typeface="HY헤드라인M" pitchFamily="18" charset="-127"/>
                <a:ea typeface="HY헤드라인M" pitchFamily="18" charset="-127"/>
              </a:rPr>
              <a:t>Q&amp;A</a:t>
            </a:r>
            <a:endParaRPr lang="ko-KR" altLang="en-US" sz="800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6" name="Rectangle 26"/>
          <p:cNvSpPr>
            <a:spLocks noChangeArrowheads="1"/>
          </p:cNvSpPr>
          <p:nvPr/>
        </p:nvSpPr>
        <p:spPr bwMode="auto">
          <a:xfrm>
            <a:off x="611560" y="4728504"/>
            <a:ext cx="4104456" cy="20005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anchor="t" compatLnSpc="1">
            <a:spAutoFit/>
          </a:bodyPr>
          <a:lstStyle>
            <a:extLst/>
          </a:lstStyle>
          <a:p>
            <a:pPr algn="l" fontAlgn="base" latinLnBrk="1">
              <a:spcBef>
                <a:spcPct val="0"/>
              </a:spcBef>
              <a:spcAft>
                <a:spcPct val="0"/>
              </a:spcAft>
            </a:pPr>
            <a:r>
              <a:rPr lang="ko-KR" altLang="en-US" sz="700" dirty="0" smtClean="0">
                <a:solidFill>
                  <a:schemeClr val="accent1"/>
                </a:solidFill>
                <a:latin typeface="HY헤드라인M" pitchFamily="18" charset="-127"/>
                <a:ea typeface="HY헤드라인M" pitchFamily="18" charset="-127"/>
              </a:rPr>
              <a:t>내부의 사진이미지들은 </a:t>
            </a:r>
            <a:r>
              <a:rPr lang="ko-KR" altLang="en-US" sz="700" dirty="0" smtClean="0">
                <a:solidFill>
                  <a:schemeClr val="accent1"/>
                </a:solidFill>
                <a:latin typeface="HY헤드라인M" pitchFamily="18" charset="-127"/>
                <a:ea typeface="HY헤드라인M" pitchFamily="18" charset="-127"/>
              </a:rPr>
              <a:t>웹 사이트의 </a:t>
            </a:r>
            <a:r>
              <a:rPr lang="ko-KR" altLang="en-US" sz="700" dirty="0" smtClean="0">
                <a:solidFill>
                  <a:schemeClr val="accent1"/>
                </a:solidFill>
                <a:latin typeface="HY헤드라인M" pitchFamily="18" charset="-127"/>
                <a:ea typeface="HY헤드라인M" pitchFamily="18" charset="-127"/>
              </a:rPr>
              <a:t>것을 활용 하였습니다</a:t>
            </a:r>
            <a:r>
              <a:rPr lang="en-US" altLang="ko-KR" sz="700" dirty="0" smtClean="0">
                <a:solidFill>
                  <a:schemeClr val="accent1"/>
                </a:solidFill>
                <a:latin typeface="HY헤드라인M" pitchFamily="18" charset="-127"/>
                <a:ea typeface="HY헤드라인M" pitchFamily="18" charset="-127"/>
              </a:rPr>
              <a:t>.  </a:t>
            </a:r>
            <a:r>
              <a:rPr lang="ko-KR" altLang="en-US" sz="700" dirty="0" smtClean="0">
                <a:solidFill>
                  <a:schemeClr val="accent1"/>
                </a:solidFill>
                <a:latin typeface="HY헤드라인M" pitchFamily="18" charset="-127"/>
                <a:ea typeface="HY헤드라인M" pitchFamily="18" charset="-127"/>
              </a:rPr>
              <a:t>문제가 있을 시 바로 삭제 하겠습니다</a:t>
            </a:r>
            <a:r>
              <a:rPr lang="en-US" altLang="ko-KR" sz="700" dirty="0" smtClean="0">
                <a:solidFill>
                  <a:schemeClr val="accent1"/>
                </a:solidFill>
                <a:latin typeface="HY헤드라인M" pitchFamily="18" charset="-127"/>
                <a:ea typeface="HY헤드라인M" pitchFamily="18" charset="-127"/>
              </a:rPr>
              <a:t>.</a:t>
            </a:r>
            <a:endParaRPr lang="ko-KR" sz="700" dirty="0">
              <a:solidFill>
                <a:schemeClr val="accent1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6" y="2355726"/>
            <a:ext cx="2376264" cy="2263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1347614"/>
            <a:ext cx="2478319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extLst/>
          </a:lstStyle>
          <a:p>
            <a:r>
              <a:rPr lang="ko-KR" altLang="en-US" sz="3200" dirty="0" smtClean="0">
                <a:latin typeface="HY헤드라인M" pitchFamily="18" charset="-127"/>
                <a:ea typeface="HY헤드라인M" pitchFamily="18" charset="-127"/>
              </a:rPr>
              <a:t>단계별 </a:t>
            </a:r>
            <a:r>
              <a:rPr lang="en-US" altLang="ko-KR" sz="3200" dirty="0" smtClean="0">
                <a:latin typeface="HY헤드라인M" pitchFamily="18" charset="-127"/>
                <a:ea typeface="HY헤드라인M" pitchFamily="18" charset="-127"/>
              </a:rPr>
              <a:t>QA</a:t>
            </a:r>
            <a:r>
              <a:rPr lang="ko-KR" altLang="en-US" sz="3200" dirty="0" smtClean="0">
                <a:latin typeface="HY헤드라인M" pitchFamily="18" charset="-127"/>
                <a:ea typeface="HY헤드라인M" pitchFamily="18" charset="-127"/>
              </a:rPr>
              <a:t>의 접근</a:t>
            </a:r>
            <a:r>
              <a:rPr lang="en-US" altLang="ko-KR" sz="3200" dirty="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1200" dirty="0" smtClean="0">
                <a:latin typeface="HY헤드라인M" pitchFamily="18" charset="-127"/>
                <a:ea typeface="HY헤드라인M" pitchFamily="18" charset="-127"/>
              </a:rPr>
              <a:t>–(</a:t>
            </a:r>
            <a:r>
              <a:rPr lang="ko-KR" altLang="en-US" sz="1200" dirty="0" smtClean="0">
                <a:latin typeface="HY헤드라인M" pitchFamily="18" charset="-127"/>
                <a:ea typeface="HY헤드라인M" pitchFamily="18" charset="-127"/>
              </a:rPr>
              <a:t>게임 개발 측면</a:t>
            </a:r>
            <a:r>
              <a:rPr lang="en-US" altLang="ko-KR" sz="1200" dirty="0" smtClean="0">
                <a:latin typeface="HY헤드라인M" pitchFamily="18" charset="-127"/>
                <a:ea typeface="HY헤드라인M" pitchFamily="18" charset="-127"/>
              </a:rPr>
              <a:t>)</a:t>
            </a:r>
            <a:endParaRPr lang="ko-KR" sz="3200" dirty="0">
              <a:latin typeface="HY헤드라인M" pitchFamily="18" charset="-127"/>
              <a:ea typeface="HY헤드라인M" pitchFamily="18" charset="-127"/>
            </a:endParaRPr>
          </a:p>
        </p:txBody>
      </p:sp>
      <p:graphicFrame>
        <p:nvGraphicFramePr>
          <p:cNvPr id="15" name="다이어그램 14"/>
          <p:cNvGraphicFramePr/>
          <p:nvPr/>
        </p:nvGraphicFramePr>
        <p:xfrm>
          <a:off x="72008" y="2211710"/>
          <a:ext cx="9071992" cy="2376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Rectangle 2"/>
          <p:cNvSpPr>
            <a:spLocks noGrp="1"/>
          </p:cNvSpPr>
          <p:nvPr>
            <p:ph sz="quarter" idx="13"/>
          </p:nvPr>
        </p:nvSpPr>
        <p:spPr>
          <a:xfrm>
            <a:off x="471736" y="1424559"/>
            <a:ext cx="4100264" cy="643135"/>
          </a:xfrm>
        </p:spPr>
        <p:txBody>
          <a:bodyPr>
            <a:normAutofit/>
          </a:bodyPr>
          <a:lstStyle>
            <a:extLst/>
          </a:lstStyle>
          <a:p>
            <a:pPr marL="0" indent="0" latinLnBrk="1">
              <a:buNone/>
            </a:pPr>
            <a:r>
              <a:rPr lang="ko-KR" altLang="en-US" sz="2000" dirty="0" smtClean="0">
                <a:latin typeface="HY헤드라인M" pitchFamily="18" charset="-127"/>
                <a:ea typeface="HY헤드라인M" pitchFamily="18" charset="-127"/>
              </a:rPr>
              <a:t>기존의 접근</a:t>
            </a:r>
            <a:endParaRPr lang="en-US" altLang="ko-KR" sz="2000" dirty="0" smtClean="0"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extLst/>
          </a:lstStyle>
          <a:p>
            <a:r>
              <a:rPr lang="ko-KR" altLang="en-US" sz="3200" dirty="0" smtClean="0">
                <a:latin typeface="HY헤드라인M" pitchFamily="18" charset="-127"/>
                <a:ea typeface="HY헤드라인M" pitchFamily="18" charset="-127"/>
              </a:rPr>
              <a:t>단계별 </a:t>
            </a:r>
            <a:r>
              <a:rPr lang="en-US" altLang="ko-KR" sz="3200" dirty="0" smtClean="0">
                <a:latin typeface="HY헤드라인M" pitchFamily="18" charset="-127"/>
                <a:ea typeface="HY헤드라인M" pitchFamily="18" charset="-127"/>
              </a:rPr>
              <a:t>QA</a:t>
            </a:r>
            <a:r>
              <a:rPr lang="ko-KR" altLang="en-US" sz="3200" dirty="0" smtClean="0">
                <a:latin typeface="HY헤드라인M" pitchFamily="18" charset="-127"/>
                <a:ea typeface="HY헤드라인M" pitchFamily="18" charset="-127"/>
              </a:rPr>
              <a:t>의 접근</a:t>
            </a:r>
            <a:r>
              <a:rPr lang="en-US" altLang="ko-KR" sz="3200" dirty="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1200" dirty="0" smtClean="0">
                <a:latin typeface="HY헤드라인M" pitchFamily="18" charset="-127"/>
                <a:ea typeface="HY헤드라인M" pitchFamily="18" charset="-127"/>
              </a:rPr>
              <a:t>–(</a:t>
            </a:r>
            <a:r>
              <a:rPr lang="ko-KR" altLang="en-US" sz="1200" dirty="0" smtClean="0">
                <a:latin typeface="HY헤드라인M" pitchFamily="18" charset="-127"/>
                <a:ea typeface="HY헤드라인M" pitchFamily="18" charset="-127"/>
              </a:rPr>
              <a:t>게임 개발 측면</a:t>
            </a:r>
            <a:r>
              <a:rPr lang="en-US" altLang="ko-KR" sz="1200" dirty="0" smtClean="0">
                <a:latin typeface="HY헤드라인M" pitchFamily="18" charset="-127"/>
                <a:ea typeface="HY헤드라인M" pitchFamily="18" charset="-127"/>
              </a:rPr>
              <a:t>)</a:t>
            </a:r>
            <a:endParaRPr lang="ko-KR" sz="3200" dirty="0">
              <a:latin typeface="HY헤드라인M" pitchFamily="18" charset="-127"/>
              <a:ea typeface="HY헤드라인M" pitchFamily="18" charset="-127"/>
            </a:endParaRPr>
          </a:p>
        </p:txBody>
      </p:sp>
      <p:graphicFrame>
        <p:nvGraphicFramePr>
          <p:cNvPr id="15" name="다이어그램 14"/>
          <p:cNvGraphicFramePr/>
          <p:nvPr/>
        </p:nvGraphicFramePr>
        <p:xfrm>
          <a:off x="72008" y="1347614"/>
          <a:ext cx="9071992" cy="17281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4" name="다이어그램 3"/>
          <p:cNvGraphicFramePr/>
          <p:nvPr>
            <p:extLst>
              <p:ext uri="{D42A27DB-BD31-4B8C-83A1-F6EECF244321}">
                <p14:modId xmlns:p14="http://schemas.microsoft.com/office/powerpoint/2010/main" val="3802471286"/>
              </p:ext>
            </p:extLst>
          </p:nvPr>
        </p:nvGraphicFramePr>
        <p:xfrm>
          <a:off x="500002" y="3435846"/>
          <a:ext cx="8643998" cy="15636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3200" dirty="0" smtClean="0">
                <a:latin typeface="HY헤드라인M" pitchFamily="18" charset="-127"/>
                <a:ea typeface="HY헤드라인M" pitchFamily="18" charset="-127"/>
              </a:rPr>
              <a:t>QA </a:t>
            </a:r>
            <a:r>
              <a:rPr lang="ko-KR" altLang="en-US" sz="3200" dirty="0" smtClean="0">
                <a:latin typeface="HY헤드라인M" pitchFamily="18" charset="-127"/>
                <a:ea typeface="HY헤드라인M" pitchFamily="18" charset="-127"/>
              </a:rPr>
              <a:t>인력 기준</a:t>
            </a:r>
            <a:endParaRPr lang="ko-KR" altLang="en-US" sz="3200" dirty="0">
              <a:latin typeface="HY헤드라인M" pitchFamily="18" charset="-127"/>
              <a:ea typeface="HY헤드라인M" pitchFamily="18" charset="-127"/>
            </a:endParaRPr>
          </a:p>
        </p:txBody>
      </p:sp>
      <p:graphicFrame>
        <p:nvGraphicFramePr>
          <p:cNvPr id="5" name="내용 개체 틀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308074233"/>
              </p:ext>
            </p:extLst>
          </p:nvPr>
        </p:nvGraphicFramePr>
        <p:xfrm>
          <a:off x="609600" y="1445351"/>
          <a:ext cx="8066856" cy="3358647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578024"/>
                <a:gridCol w="574384"/>
                <a:gridCol w="576204"/>
                <a:gridCol w="576204"/>
                <a:gridCol w="576204"/>
                <a:gridCol w="576204"/>
                <a:gridCol w="576204"/>
                <a:gridCol w="576204"/>
                <a:gridCol w="576204"/>
                <a:gridCol w="576204"/>
                <a:gridCol w="576204"/>
                <a:gridCol w="576204"/>
                <a:gridCol w="576204"/>
                <a:gridCol w="576204"/>
              </a:tblGrid>
              <a:tr h="25995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 dirty="0"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역할</a:t>
                      </a:r>
                      <a:endParaRPr lang="ko-KR" altLang="en-US" sz="1000" b="1" i="0" u="none" strike="noStrike" dirty="0">
                        <a:solidFill>
                          <a:srgbClr val="FFFFFF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 dirty="0"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규모</a:t>
                      </a:r>
                      <a:endParaRPr lang="ko-KR" altLang="en-US" sz="1000" b="1" i="0" u="none" strike="noStrike" dirty="0">
                        <a:solidFill>
                          <a:srgbClr val="FFFFFF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Alpha-</a:t>
                      </a:r>
                      <a:r>
                        <a:rPr lang="ko-KR" altLang="en-US" sz="1000" u="none" strike="noStrike" dirty="0">
                          <a:effectLst/>
                        </a:rPr>
                        <a:t>초기</a:t>
                      </a:r>
                      <a:endParaRPr lang="ko-KR" altLang="en-US" sz="1000" b="1" i="0" u="none" strike="noStrike" dirty="0">
                        <a:solidFill>
                          <a:srgbClr val="FFFFFF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Alpha-</a:t>
                      </a:r>
                      <a:r>
                        <a:rPr lang="ko-KR" altLang="en-US" sz="1000" u="none" strike="noStrike" dirty="0">
                          <a:effectLst/>
                        </a:rPr>
                        <a:t>중기</a:t>
                      </a:r>
                      <a:endParaRPr lang="ko-KR" altLang="en-US" sz="1000" b="1" i="0" u="none" strike="noStrike" dirty="0">
                        <a:solidFill>
                          <a:srgbClr val="FFFFFF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Alpha-</a:t>
                      </a:r>
                      <a:r>
                        <a:rPr lang="ko-KR" altLang="en-US" sz="1000" u="none" strike="noStrike" dirty="0">
                          <a:effectLst/>
                        </a:rPr>
                        <a:t>후기</a:t>
                      </a:r>
                      <a:endParaRPr lang="ko-KR" altLang="en-US" sz="1000" b="1" i="0" u="none" strike="noStrike" dirty="0">
                        <a:solidFill>
                          <a:srgbClr val="FFFFFF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Close Beta</a:t>
                      </a:r>
                      <a:endParaRPr lang="en-US" sz="1000" b="1" i="0" u="none" strike="noStrike" dirty="0">
                        <a:solidFill>
                          <a:srgbClr val="FFFFFF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Open Beta</a:t>
                      </a:r>
                      <a:endParaRPr lang="en-US" sz="1000" b="1" i="0" u="none" strike="noStrike" dirty="0">
                        <a:solidFill>
                          <a:srgbClr val="FFFFFF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Commercial</a:t>
                      </a:r>
                      <a:br>
                        <a:rPr lang="en-US" sz="1000" u="none" strike="noStrike" dirty="0">
                          <a:effectLst/>
                        </a:rPr>
                      </a:br>
                      <a:r>
                        <a:rPr lang="en-US" sz="1000" u="none" strike="noStrike" dirty="0">
                          <a:effectLst/>
                        </a:rPr>
                        <a:t>Service</a:t>
                      </a:r>
                      <a:endParaRPr lang="en-US" sz="1000" b="1" i="0" u="none" strike="noStrike" dirty="0">
                        <a:solidFill>
                          <a:srgbClr val="FFFFFF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8479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600" u="none" strike="noStrike" dirty="0"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최소</a:t>
                      </a:r>
                      <a:endParaRPr lang="ko-KR" altLang="en-US" sz="600" b="1" i="0" u="none" strike="noStrike" dirty="0"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600" u="none" strike="noStrike" dirty="0"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적정</a:t>
                      </a:r>
                      <a:endParaRPr lang="ko-KR" altLang="en-US" sz="600" b="1" i="0" u="none" strike="noStrike" dirty="0"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600" u="none" strike="noStrike" dirty="0"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최소</a:t>
                      </a:r>
                      <a:endParaRPr lang="ko-KR" altLang="en-US" sz="600" b="1" i="0" u="none" strike="noStrike" dirty="0"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600" u="none" strike="noStrike" dirty="0"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적정</a:t>
                      </a:r>
                      <a:endParaRPr lang="ko-KR" altLang="en-US" sz="600" b="1" i="0" u="none" strike="noStrike" dirty="0"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600" u="none" strike="noStrike" dirty="0"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최소</a:t>
                      </a:r>
                      <a:endParaRPr lang="ko-KR" altLang="en-US" sz="600" b="1" i="0" u="none" strike="noStrike" dirty="0"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600" u="none" strike="noStrike" dirty="0"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적정</a:t>
                      </a:r>
                      <a:endParaRPr lang="ko-KR" altLang="en-US" sz="600" b="1" i="0" u="none" strike="noStrike" dirty="0"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600" u="none" strike="noStrike" dirty="0"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최소</a:t>
                      </a:r>
                      <a:endParaRPr lang="ko-KR" altLang="en-US" sz="600" b="1" i="0" u="none" strike="noStrike" dirty="0"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600" u="none" strike="noStrike" dirty="0"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적정</a:t>
                      </a:r>
                      <a:endParaRPr lang="ko-KR" altLang="en-US" sz="600" b="1" i="0" u="none" strike="noStrike" dirty="0"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600" u="none" strike="noStrike" dirty="0"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최소</a:t>
                      </a:r>
                      <a:endParaRPr lang="ko-KR" altLang="en-US" sz="600" b="1" i="0" u="none" strike="noStrike" dirty="0"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600" u="none" strike="noStrike" dirty="0"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적정</a:t>
                      </a:r>
                      <a:endParaRPr lang="ko-KR" altLang="en-US" sz="600" b="1" i="0" u="none" strike="noStrike" dirty="0"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600" u="none" strike="noStrike" dirty="0"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최소</a:t>
                      </a:r>
                      <a:endParaRPr lang="ko-KR" altLang="en-US" sz="600" b="1" i="0" u="none" strike="noStrike" dirty="0"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600" u="none" strike="noStrike" dirty="0"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적정</a:t>
                      </a:r>
                      <a:endParaRPr lang="ko-KR" altLang="en-US" sz="600" b="1" i="0" u="none" strike="noStrike" dirty="0"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5995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QM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gridSpan="13">
                  <a:txBody>
                    <a:bodyPr/>
                    <a:lstStyle/>
                    <a:p>
                      <a:pPr algn="l" fontAlgn="ctr"/>
                      <a:r>
                        <a:rPr lang="en-US" altLang="ko-KR" sz="900" u="none" strike="noStrike" dirty="0" smtClean="0"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     1 </a:t>
                      </a:r>
                      <a:r>
                        <a:rPr lang="en-US" altLang="ko-KR" sz="800" b="0" u="none" strike="noStrike" dirty="0"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(</a:t>
                      </a:r>
                      <a:r>
                        <a:rPr lang="ko-KR" altLang="en-US" sz="800" b="0" u="none" strike="noStrike" dirty="0"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전체 프로젝트를 담당하며</a:t>
                      </a:r>
                      <a:r>
                        <a:rPr lang="en-US" altLang="ko-KR" sz="800" b="0" u="none" strike="noStrike" dirty="0"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, </a:t>
                      </a:r>
                      <a:r>
                        <a:rPr lang="ko-KR" altLang="en-US" sz="800" b="0" u="none" strike="noStrike" dirty="0"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업무 부하와 역할에 따라 인원을 배정함</a:t>
                      </a:r>
                      <a:r>
                        <a:rPr lang="en-US" altLang="ko-KR" sz="800" b="0" u="none" strike="noStrike" dirty="0"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)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5995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QI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gridSpan="13">
                  <a:txBody>
                    <a:bodyPr/>
                    <a:lstStyle/>
                    <a:p>
                      <a:pPr algn="l" fontAlgn="ctr"/>
                      <a:r>
                        <a:rPr lang="en-US" altLang="ko-KR" sz="900" u="none" strike="noStrike" dirty="0" smtClean="0"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     1 </a:t>
                      </a:r>
                      <a:r>
                        <a:rPr lang="en-US" altLang="ko-KR" sz="800" u="none" strike="noStrike" dirty="0"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(</a:t>
                      </a:r>
                      <a:r>
                        <a:rPr lang="ko-KR" altLang="en-US" sz="800" u="none" strike="noStrike" dirty="0"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전체 프로젝트를 담당하며</a:t>
                      </a:r>
                      <a:r>
                        <a:rPr lang="en-US" altLang="ko-KR" sz="800" u="none" strike="noStrike" dirty="0"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, </a:t>
                      </a:r>
                      <a:r>
                        <a:rPr lang="ko-KR" altLang="en-US" sz="800" u="none" strike="noStrike" dirty="0"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업무 부하와 역할에 따라 인원을 배정함</a:t>
                      </a:r>
                      <a:r>
                        <a:rPr lang="en-US" altLang="ko-KR" sz="800" u="none" strike="noStrike" dirty="0"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)</a:t>
                      </a:r>
                      <a:endParaRPr lang="en-US" altLang="ko-KR" sz="800" b="0" i="0" u="none" strike="noStrike" dirty="0">
                        <a:solidFill>
                          <a:srgbClr val="000000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59957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QP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 dirty="0"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소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700" u="none" strike="noStrike" dirty="0"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0.5</a:t>
                      </a:r>
                      <a:endParaRPr lang="en-US" altLang="ko-KR" sz="700" b="0" i="0" u="none" strike="noStrike" dirty="0">
                        <a:solidFill>
                          <a:srgbClr val="000000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700" u="none" strike="noStrike" dirty="0"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1</a:t>
                      </a:r>
                      <a:endParaRPr lang="en-US" altLang="ko-KR" sz="700" b="0" i="0" u="none" strike="noStrike" dirty="0">
                        <a:solidFill>
                          <a:srgbClr val="000000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700" u="none" strike="noStrike" dirty="0"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0.5</a:t>
                      </a:r>
                      <a:endParaRPr lang="en-US" altLang="ko-KR" sz="700" b="0" i="0" u="none" strike="noStrike" dirty="0">
                        <a:solidFill>
                          <a:srgbClr val="000000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700" u="none" strike="noStrike" dirty="0"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1</a:t>
                      </a:r>
                      <a:endParaRPr lang="en-US" altLang="ko-KR" sz="700" b="0" i="0" u="none" strike="noStrike" dirty="0">
                        <a:solidFill>
                          <a:srgbClr val="000000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700" u="none" strike="noStrike" dirty="0"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0.5</a:t>
                      </a:r>
                      <a:endParaRPr lang="en-US" altLang="ko-KR" sz="700" b="0" i="0" u="none" strike="noStrike" dirty="0">
                        <a:solidFill>
                          <a:srgbClr val="000000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700" u="none" strike="noStrike" dirty="0"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1</a:t>
                      </a:r>
                      <a:endParaRPr lang="en-US" altLang="ko-KR" sz="700" b="0" i="0" u="none" strike="noStrike" dirty="0">
                        <a:solidFill>
                          <a:srgbClr val="000000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700" u="none" strike="noStrike" dirty="0"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1</a:t>
                      </a:r>
                      <a:endParaRPr lang="en-US" altLang="ko-KR" sz="700" b="0" i="0" u="none" strike="noStrike" dirty="0">
                        <a:solidFill>
                          <a:srgbClr val="000000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700" u="none" strike="noStrike" dirty="0"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1</a:t>
                      </a:r>
                      <a:endParaRPr lang="en-US" altLang="ko-KR" sz="700" b="0" i="0" u="none" strike="noStrike" dirty="0">
                        <a:solidFill>
                          <a:srgbClr val="000000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700" u="none" strike="noStrike" dirty="0"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1</a:t>
                      </a:r>
                      <a:endParaRPr lang="en-US" altLang="ko-KR" sz="700" b="0" i="0" u="none" strike="noStrike" dirty="0">
                        <a:solidFill>
                          <a:srgbClr val="000000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700" u="none" strike="noStrike" dirty="0"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1</a:t>
                      </a:r>
                      <a:endParaRPr lang="en-US" altLang="ko-KR" sz="700" b="0" i="0" u="none" strike="noStrike" dirty="0">
                        <a:solidFill>
                          <a:srgbClr val="000000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700" u="none" strike="noStrike" dirty="0"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1</a:t>
                      </a:r>
                      <a:endParaRPr lang="en-US" altLang="ko-KR" sz="700" b="0" i="0" u="none" strike="noStrike" dirty="0">
                        <a:solidFill>
                          <a:srgbClr val="000000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700" u="none" strike="noStrike" dirty="0"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1</a:t>
                      </a:r>
                      <a:endParaRPr lang="en-US" altLang="ko-KR" sz="700" b="0" i="0" u="none" strike="noStrike" dirty="0">
                        <a:solidFill>
                          <a:srgbClr val="000000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5995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 dirty="0"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중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700" u="none" strike="noStrike" dirty="0"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0.5</a:t>
                      </a:r>
                      <a:endParaRPr lang="en-US" altLang="ko-KR" sz="700" b="0" i="0" u="none" strike="noStrike" dirty="0">
                        <a:solidFill>
                          <a:srgbClr val="000000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700" u="none" strike="noStrike" dirty="0"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1</a:t>
                      </a:r>
                      <a:endParaRPr lang="en-US" altLang="ko-KR" sz="700" b="0" i="0" u="none" strike="noStrike" dirty="0">
                        <a:solidFill>
                          <a:srgbClr val="000000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700" u="none" strike="noStrike" dirty="0"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1</a:t>
                      </a:r>
                      <a:endParaRPr lang="en-US" altLang="ko-KR" sz="700" b="0" i="0" u="none" strike="noStrike" dirty="0">
                        <a:solidFill>
                          <a:srgbClr val="000000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700" u="none" strike="noStrike" dirty="0"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1.5</a:t>
                      </a:r>
                      <a:endParaRPr lang="en-US" altLang="ko-KR" sz="700" b="0" i="0" u="none" strike="noStrike" dirty="0">
                        <a:solidFill>
                          <a:srgbClr val="000000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700" u="none" strike="noStrike" dirty="0"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1</a:t>
                      </a:r>
                      <a:endParaRPr lang="en-US" altLang="ko-KR" sz="700" b="0" i="0" u="none" strike="noStrike" dirty="0">
                        <a:solidFill>
                          <a:srgbClr val="000000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700" u="none" strike="noStrike" dirty="0"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1.5</a:t>
                      </a:r>
                      <a:endParaRPr lang="en-US" altLang="ko-KR" sz="700" b="0" i="0" u="none" strike="noStrike" dirty="0">
                        <a:solidFill>
                          <a:srgbClr val="000000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700" u="none" strike="noStrike"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1</a:t>
                      </a:r>
                      <a:endParaRPr lang="en-US" altLang="ko-KR" sz="700" b="0" i="0" u="none" strike="noStrike">
                        <a:solidFill>
                          <a:srgbClr val="000000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700" u="none" strike="noStrike"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1.5</a:t>
                      </a:r>
                      <a:endParaRPr lang="en-US" altLang="ko-KR" sz="700" b="0" i="0" u="none" strike="noStrike">
                        <a:solidFill>
                          <a:srgbClr val="000000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700" u="none" strike="noStrike" dirty="0"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1</a:t>
                      </a:r>
                      <a:endParaRPr lang="en-US" altLang="ko-KR" sz="700" b="0" i="0" u="none" strike="noStrike" dirty="0">
                        <a:solidFill>
                          <a:srgbClr val="000000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700" u="none" strike="noStrike"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1.5</a:t>
                      </a:r>
                      <a:endParaRPr lang="en-US" altLang="ko-KR" sz="700" b="0" i="0" u="none" strike="noStrike">
                        <a:solidFill>
                          <a:srgbClr val="000000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700" u="none" strike="noStrike" dirty="0"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1</a:t>
                      </a:r>
                      <a:endParaRPr lang="en-US" altLang="ko-KR" sz="700" b="0" i="0" u="none" strike="noStrike" dirty="0">
                        <a:solidFill>
                          <a:srgbClr val="000000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700" u="none" strike="noStrike" dirty="0"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1.5</a:t>
                      </a:r>
                      <a:endParaRPr lang="en-US" altLang="ko-KR" sz="700" b="0" i="0" u="none" strike="noStrike" dirty="0">
                        <a:solidFill>
                          <a:srgbClr val="000000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5995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 dirty="0"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대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700" u="none" strike="noStrike" dirty="0"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0.5</a:t>
                      </a:r>
                      <a:endParaRPr lang="en-US" altLang="ko-KR" sz="700" b="0" i="0" u="none" strike="noStrike" dirty="0">
                        <a:solidFill>
                          <a:srgbClr val="000000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700" u="none" strike="noStrike" dirty="0"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1</a:t>
                      </a:r>
                      <a:endParaRPr lang="en-US" altLang="ko-KR" sz="700" b="0" i="0" u="none" strike="noStrike" dirty="0">
                        <a:solidFill>
                          <a:srgbClr val="000000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700" u="none" strike="noStrike" dirty="0"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1</a:t>
                      </a:r>
                      <a:endParaRPr lang="en-US" altLang="ko-KR" sz="700" b="0" i="0" u="none" strike="noStrike" dirty="0">
                        <a:solidFill>
                          <a:srgbClr val="000000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700" u="none" strike="noStrike" dirty="0"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1.5</a:t>
                      </a:r>
                      <a:endParaRPr lang="en-US" altLang="ko-KR" sz="700" b="0" i="0" u="none" strike="noStrike" dirty="0">
                        <a:solidFill>
                          <a:srgbClr val="000000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700" u="none" strike="noStrike" dirty="0"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1</a:t>
                      </a:r>
                      <a:endParaRPr lang="en-US" altLang="ko-KR" sz="700" b="0" i="0" u="none" strike="noStrike" dirty="0">
                        <a:solidFill>
                          <a:srgbClr val="000000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700" u="none" strike="noStrike" dirty="0"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2</a:t>
                      </a:r>
                      <a:endParaRPr lang="en-US" altLang="ko-KR" sz="700" b="0" i="0" u="none" strike="noStrike" dirty="0">
                        <a:solidFill>
                          <a:srgbClr val="000000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700" u="none" strike="noStrike" dirty="0"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1</a:t>
                      </a:r>
                      <a:endParaRPr lang="en-US" altLang="ko-KR" sz="700" b="0" i="0" u="none" strike="noStrike" dirty="0">
                        <a:solidFill>
                          <a:srgbClr val="000000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700" u="none" strike="noStrike" dirty="0"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2</a:t>
                      </a:r>
                      <a:endParaRPr lang="en-US" altLang="ko-KR" sz="700" b="0" i="0" u="none" strike="noStrike" dirty="0">
                        <a:solidFill>
                          <a:srgbClr val="000000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700" u="none" strike="noStrike"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1</a:t>
                      </a:r>
                      <a:endParaRPr lang="en-US" altLang="ko-KR" sz="700" b="0" i="0" u="none" strike="noStrike">
                        <a:solidFill>
                          <a:srgbClr val="000000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700" u="none" strike="noStrike" dirty="0"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2</a:t>
                      </a:r>
                      <a:endParaRPr lang="en-US" altLang="ko-KR" sz="700" b="0" i="0" u="none" strike="noStrike" dirty="0">
                        <a:solidFill>
                          <a:srgbClr val="000000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700" u="none" strike="noStrike" dirty="0"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1</a:t>
                      </a:r>
                      <a:endParaRPr lang="en-US" altLang="ko-KR" sz="700" b="0" i="0" u="none" strike="noStrike" dirty="0">
                        <a:solidFill>
                          <a:srgbClr val="000000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700" u="none" strike="noStrike" dirty="0"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2</a:t>
                      </a:r>
                      <a:endParaRPr lang="en-US" altLang="ko-KR" sz="700" b="0" i="0" u="none" strike="noStrike" dirty="0">
                        <a:solidFill>
                          <a:srgbClr val="000000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59957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TD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 dirty="0"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소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700" u="none" strike="noStrike" dirty="0"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0.5</a:t>
                      </a:r>
                      <a:endParaRPr lang="en-US" altLang="ko-KR" sz="700" b="0" i="0" u="none" strike="noStrike" dirty="0">
                        <a:solidFill>
                          <a:srgbClr val="000000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700" u="none" strike="noStrike" dirty="0"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1</a:t>
                      </a:r>
                      <a:endParaRPr lang="en-US" altLang="ko-KR" sz="700" b="0" i="0" u="none" strike="noStrike" dirty="0">
                        <a:solidFill>
                          <a:srgbClr val="000000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700" u="none" strike="noStrike" dirty="0"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1</a:t>
                      </a:r>
                      <a:endParaRPr lang="en-US" altLang="ko-KR" sz="700" b="0" i="0" u="none" strike="noStrike" dirty="0">
                        <a:solidFill>
                          <a:srgbClr val="000000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700" u="none" strike="noStrike" dirty="0"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1</a:t>
                      </a:r>
                      <a:endParaRPr lang="en-US" altLang="ko-KR" sz="700" b="0" i="0" u="none" strike="noStrike" dirty="0">
                        <a:solidFill>
                          <a:srgbClr val="000000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700" u="none" strike="noStrike" dirty="0"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1</a:t>
                      </a:r>
                      <a:endParaRPr lang="en-US" altLang="ko-KR" sz="700" b="0" i="0" u="none" strike="noStrike" dirty="0">
                        <a:solidFill>
                          <a:srgbClr val="000000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700" u="none" strike="noStrike" dirty="0"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1</a:t>
                      </a:r>
                      <a:endParaRPr lang="en-US" altLang="ko-KR" sz="700" b="0" i="0" u="none" strike="noStrike" dirty="0">
                        <a:solidFill>
                          <a:srgbClr val="000000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700" u="none" strike="noStrike" dirty="0"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1</a:t>
                      </a:r>
                      <a:endParaRPr lang="en-US" altLang="ko-KR" sz="700" b="0" i="0" u="none" strike="noStrike" dirty="0">
                        <a:solidFill>
                          <a:srgbClr val="000000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700" u="none" strike="noStrike" dirty="0"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1.5</a:t>
                      </a:r>
                      <a:endParaRPr lang="en-US" altLang="ko-KR" sz="700" b="0" i="0" u="none" strike="noStrike" dirty="0">
                        <a:solidFill>
                          <a:srgbClr val="000000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700" u="none" strike="noStrike"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1</a:t>
                      </a:r>
                      <a:endParaRPr lang="en-US" altLang="ko-KR" sz="700" b="0" i="0" u="none" strike="noStrike">
                        <a:solidFill>
                          <a:srgbClr val="000000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700" u="none" strike="noStrike"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1.5</a:t>
                      </a:r>
                      <a:endParaRPr lang="en-US" altLang="ko-KR" sz="700" b="0" i="0" u="none" strike="noStrike">
                        <a:solidFill>
                          <a:srgbClr val="000000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700" u="none" strike="noStrike"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1</a:t>
                      </a:r>
                      <a:endParaRPr lang="en-US" altLang="ko-KR" sz="700" b="0" i="0" u="none" strike="noStrike">
                        <a:solidFill>
                          <a:srgbClr val="000000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700" u="none" strike="noStrike"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1.5</a:t>
                      </a:r>
                      <a:endParaRPr lang="en-US" altLang="ko-KR" sz="700" b="0" i="0" u="none" strike="noStrike">
                        <a:solidFill>
                          <a:srgbClr val="000000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5995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 dirty="0"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중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700" u="none" strike="noStrike" dirty="0"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0.5</a:t>
                      </a:r>
                      <a:endParaRPr lang="en-US" altLang="ko-KR" sz="700" b="0" i="0" u="none" strike="noStrike" dirty="0">
                        <a:solidFill>
                          <a:srgbClr val="000000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700" u="none" strike="noStrike" dirty="0"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1</a:t>
                      </a:r>
                      <a:endParaRPr lang="en-US" altLang="ko-KR" sz="700" b="0" i="0" u="none" strike="noStrike" dirty="0">
                        <a:solidFill>
                          <a:srgbClr val="000000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700" u="none" strike="noStrike"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1</a:t>
                      </a:r>
                      <a:endParaRPr lang="en-US" altLang="ko-KR" sz="700" b="0" i="0" u="none" strike="noStrike">
                        <a:solidFill>
                          <a:srgbClr val="000000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700" u="none" strike="noStrike"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1</a:t>
                      </a:r>
                      <a:endParaRPr lang="en-US" altLang="ko-KR" sz="700" b="0" i="0" u="none" strike="noStrike">
                        <a:solidFill>
                          <a:srgbClr val="000000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700" u="none" strike="noStrike" dirty="0"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1.5</a:t>
                      </a:r>
                      <a:endParaRPr lang="en-US" altLang="ko-KR" sz="700" b="0" i="0" u="none" strike="noStrike" dirty="0">
                        <a:solidFill>
                          <a:srgbClr val="000000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700" u="none" strike="noStrike" dirty="0"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1.5</a:t>
                      </a:r>
                      <a:endParaRPr lang="en-US" altLang="ko-KR" sz="700" b="0" i="0" u="none" strike="noStrike" dirty="0">
                        <a:solidFill>
                          <a:srgbClr val="000000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700" u="none" strike="noStrike" dirty="0"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1.5</a:t>
                      </a:r>
                      <a:endParaRPr lang="en-US" altLang="ko-KR" sz="700" b="0" i="0" u="none" strike="noStrike" dirty="0">
                        <a:solidFill>
                          <a:srgbClr val="000000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700" u="none" strike="noStrike" dirty="0"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2</a:t>
                      </a:r>
                      <a:endParaRPr lang="en-US" altLang="ko-KR" sz="700" b="0" i="0" u="none" strike="noStrike" dirty="0">
                        <a:solidFill>
                          <a:srgbClr val="000000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700" u="none" strike="noStrike" dirty="0"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1.5</a:t>
                      </a:r>
                      <a:endParaRPr lang="en-US" altLang="ko-KR" sz="700" b="0" i="0" u="none" strike="noStrike" dirty="0">
                        <a:solidFill>
                          <a:srgbClr val="000000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700" u="none" strike="noStrike" dirty="0"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2</a:t>
                      </a:r>
                      <a:endParaRPr lang="en-US" altLang="ko-KR" sz="700" b="0" i="0" u="none" strike="noStrike" dirty="0">
                        <a:solidFill>
                          <a:srgbClr val="000000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700" u="none" strike="noStrike" dirty="0"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1.5</a:t>
                      </a:r>
                      <a:endParaRPr lang="en-US" altLang="ko-KR" sz="700" b="0" i="0" u="none" strike="noStrike" dirty="0">
                        <a:solidFill>
                          <a:srgbClr val="000000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700" u="none" strike="noStrike" dirty="0"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2</a:t>
                      </a:r>
                      <a:endParaRPr lang="en-US" altLang="ko-KR" sz="700" b="0" i="0" u="none" strike="noStrike" dirty="0">
                        <a:solidFill>
                          <a:srgbClr val="000000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5995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 dirty="0"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대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700" u="none" strike="noStrike" dirty="0"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0.5</a:t>
                      </a:r>
                      <a:endParaRPr lang="en-US" altLang="ko-KR" sz="700" b="0" i="0" u="none" strike="noStrike" dirty="0">
                        <a:solidFill>
                          <a:srgbClr val="000000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700" u="none" strike="noStrike" dirty="0"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1</a:t>
                      </a:r>
                      <a:endParaRPr lang="en-US" altLang="ko-KR" sz="700" b="0" i="0" u="none" strike="noStrike" dirty="0">
                        <a:solidFill>
                          <a:srgbClr val="000000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700" u="none" strike="noStrike" dirty="0"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1</a:t>
                      </a:r>
                      <a:endParaRPr lang="en-US" altLang="ko-KR" sz="700" b="0" i="0" u="none" strike="noStrike" dirty="0">
                        <a:solidFill>
                          <a:srgbClr val="000000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700" u="none" strike="noStrike"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1.5</a:t>
                      </a:r>
                      <a:endParaRPr lang="en-US" altLang="ko-KR" sz="700" b="0" i="0" u="none" strike="noStrike">
                        <a:solidFill>
                          <a:srgbClr val="000000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700" u="none" strike="noStrike" dirty="0"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1.5</a:t>
                      </a:r>
                      <a:endParaRPr lang="en-US" altLang="ko-KR" sz="700" b="0" i="0" u="none" strike="noStrike" dirty="0">
                        <a:solidFill>
                          <a:srgbClr val="000000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700" u="none" strike="noStrike" dirty="0"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2</a:t>
                      </a:r>
                      <a:endParaRPr lang="en-US" altLang="ko-KR" sz="700" b="0" i="0" u="none" strike="noStrike" dirty="0">
                        <a:solidFill>
                          <a:srgbClr val="000000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700" u="none" strike="noStrike" dirty="0"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2</a:t>
                      </a:r>
                      <a:endParaRPr lang="en-US" altLang="ko-KR" sz="700" b="0" i="0" u="none" strike="noStrike" dirty="0">
                        <a:solidFill>
                          <a:srgbClr val="000000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700" u="none" strike="noStrike" dirty="0"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2.5</a:t>
                      </a:r>
                      <a:endParaRPr lang="en-US" altLang="ko-KR" sz="700" b="0" i="0" u="none" strike="noStrike" dirty="0">
                        <a:solidFill>
                          <a:srgbClr val="000000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700" u="none" strike="noStrike" dirty="0"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2</a:t>
                      </a:r>
                      <a:endParaRPr lang="en-US" altLang="ko-KR" sz="700" b="0" i="0" u="none" strike="noStrike" dirty="0">
                        <a:solidFill>
                          <a:srgbClr val="000000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700" u="none" strike="noStrike" dirty="0"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2.5</a:t>
                      </a:r>
                      <a:endParaRPr lang="en-US" altLang="ko-KR" sz="700" b="0" i="0" u="none" strike="noStrike" dirty="0">
                        <a:solidFill>
                          <a:srgbClr val="000000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700" u="none" strike="noStrike"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2</a:t>
                      </a:r>
                      <a:endParaRPr lang="en-US" altLang="ko-KR" sz="700" b="0" i="0" u="none" strike="noStrike">
                        <a:solidFill>
                          <a:srgbClr val="000000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700" u="none" strike="noStrike" dirty="0"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2.5</a:t>
                      </a:r>
                      <a:endParaRPr lang="en-US" altLang="ko-KR" sz="700" b="0" i="0" u="none" strike="noStrike" dirty="0">
                        <a:solidFill>
                          <a:srgbClr val="000000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59957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TE</a:t>
                      </a:r>
                      <a:br>
                        <a:rPr lang="en-US" sz="900" u="none" strike="noStrike" dirty="0"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</a:br>
                      <a:r>
                        <a:rPr lang="en-US" sz="900" u="none" strike="noStrike" dirty="0"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(TE/ST)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 dirty="0"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소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700" u="none" strike="noStrike" dirty="0"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1/10</a:t>
                      </a:r>
                      <a:endParaRPr lang="en-US" altLang="ko-KR" sz="700" b="0" i="0" u="none" strike="noStrike" dirty="0">
                        <a:solidFill>
                          <a:srgbClr val="000000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700" u="none" strike="noStrike" dirty="0"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1/7</a:t>
                      </a:r>
                      <a:endParaRPr lang="en-US" altLang="ko-KR" sz="700" b="0" i="0" u="none" strike="noStrike" dirty="0">
                        <a:solidFill>
                          <a:srgbClr val="000000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700" u="none" strike="noStrike" dirty="0"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1/10</a:t>
                      </a:r>
                      <a:endParaRPr lang="en-US" altLang="ko-KR" sz="700" b="0" i="0" u="none" strike="noStrike" dirty="0">
                        <a:solidFill>
                          <a:srgbClr val="000000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700" u="none" strike="noStrike" dirty="0"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1/7</a:t>
                      </a:r>
                      <a:endParaRPr lang="en-US" altLang="ko-KR" sz="700" b="0" i="0" u="none" strike="noStrike" dirty="0">
                        <a:solidFill>
                          <a:srgbClr val="000000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700" u="none" strike="noStrike" dirty="0"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1/10</a:t>
                      </a:r>
                      <a:endParaRPr lang="en-US" altLang="ko-KR" sz="700" b="0" i="0" u="none" strike="noStrike" dirty="0">
                        <a:solidFill>
                          <a:srgbClr val="000000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700" u="none" strike="noStrike" dirty="0"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1/7</a:t>
                      </a:r>
                      <a:endParaRPr lang="en-US" altLang="ko-KR" sz="700" b="0" i="0" u="none" strike="noStrike" dirty="0">
                        <a:solidFill>
                          <a:srgbClr val="000000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700" u="none" strike="noStrike" dirty="0"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1/10</a:t>
                      </a:r>
                      <a:endParaRPr lang="en-US" altLang="ko-KR" sz="700" b="0" i="0" u="none" strike="noStrike" dirty="0">
                        <a:solidFill>
                          <a:srgbClr val="000000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700" u="none" strike="noStrike" dirty="0"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1/6</a:t>
                      </a:r>
                      <a:endParaRPr lang="en-US" altLang="ko-KR" sz="700" b="0" i="0" u="none" strike="noStrike" dirty="0">
                        <a:solidFill>
                          <a:srgbClr val="000000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700" u="none" strike="noStrike" dirty="0"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1/10</a:t>
                      </a:r>
                      <a:endParaRPr lang="en-US" altLang="ko-KR" sz="700" b="0" i="0" u="none" strike="noStrike" dirty="0">
                        <a:solidFill>
                          <a:srgbClr val="000000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700" u="none" strike="noStrike" dirty="0"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1/6</a:t>
                      </a:r>
                      <a:endParaRPr lang="en-US" altLang="ko-KR" sz="700" b="0" i="0" u="none" strike="noStrike" dirty="0">
                        <a:solidFill>
                          <a:srgbClr val="000000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700" u="none" strike="noStrike" dirty="0"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1/10</a:t>
                      </a:r>
                      <a:endParaRPr lang="en-US" altLang="ko-KR" sz="700" b="0" i="0" u="none" strike="noStrike" dirty="0">
                        <a:solidFill>
                          <a:srgbClr val="000000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700" u="none" strike="noStrike"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1/6</a:t>
                      </a:r>
                      <a:endParaRPr lang="en-US" altLang="ko-KR" sz="700" b="0" i="0" u="none" strike="noStrike">
                        <a:solidFill>
                          <a:srgbClr val="000000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5995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 dirty="0"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중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700" u="none" strike="noStrike" dirty="0"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1/10</a:t>
                      </a:r>
                      <a:endParaRPr lang="en-US" altLang="ko-KR" sz="700" b="0" i="0" u="none" strike="noStrike" dirty="0">
                        <a:solidFill>
                          <a:srgbClr val="000000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700" u="none" strike="noStrike" dirty="0"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1/5</a:t>
                      </a:r>
                      <a:endParaRPr lang="en-US" altLang="ko-KR" sz="700" b="0" i="0" u="none" strike="noStrike" dirty="0">
                        <a:solidFill>
                          <a:srgbClr val="000000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700" u="none" strike="noStrike" dirty="0"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1/10</a:t>
                      </a:r>
                      <a:endParaRPr lang="en-US" altLang="ko-KR" sz="700" b="0" i="0" u="none" strike="noStrike" dirty="0">
                        <a:solidFill>
                          <a:srgbClr val="000000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700" u="none" strike="noStrike" dirty="0"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1/5</a:t>
                      </a:r>
                      <a:endParaRPr lang="en-US" altLang="ko-KR" sz="700" b="0" i="0" u="none" strike="noStrike" dirty="0">
                        <a:solidFill>
                          <a:srgbClr val="000000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700" u="none" strike="noStrike" dirty="0"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1/7</a:t>
                      </a:r>
                      <a:endParaRPr lang="en-US" altLang="ko-KR" sz="700" b="0" i="0" u="none" strike="noStrike" dirty="0">
                        <a:solidFill>
                          <a:srgbClr val="000000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700" u="none" strike="noStrike" dirty="0"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1/5</a:t>
                      </a:r>
                      <a:endParaRPr lang="en-US" altLang="ko-KR" sz="700" b="0" i="0" u="none" strike="noStrike" dirty="0">
                        <a:solidFill>
                          <a:srgbClr val="000000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700" u="none" strike="noStrike" dirty="0"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1/7</a:t>
                      </a:r>
                      <a:endParaRPr lang="en-US" altLang="ko-KR" sz="700" b="0" i="0" u="none" strike="noStrike" dirty="0">
                        <a:solidFill>
                          <a:srgbClr val="000000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700" u="none" strike="noStrike" dirty="0"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1/5</a:t>
                      </a:r>
                      <a:endParaRPr lang="en-US" altLang="ko-KR" sz="700" b="0" i="0" u="none" strike="noStrike" dirty="0">
                        <a:solidFill>
                          <a:srgbClr val="000000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700" u="none" strike="noStrike" dirty="0"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1/7</a:t>
                      </a:r>
                      <a:endParaRPr lang="en-US" altLang="ko-KR" sz="700" b="0" i="0" u="none" strike="noStrike" dirty="0">
                        <a:solidFill>
                          <a:srgbClr val="000000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700" u="none" strike="noStrike" dirty="0"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1/5</a:t>
                      </a:r>
                      <a:endParaRPr lang="en-US" altLang="ko-KR" sz="700" b="0" i="0" u="none" strike="noStrike" dirty="0">
                        <a:solidFill>
                          <a:srgbClr val="000000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700" u="none" strike="noStrike" dirty="0"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1/7</a:t>
                      </a:r>
                      <a:endParaRPr lang="en-US" altLang="ko-KR" sz="700" b="0" i="0" u="none" strike="noStrike" dirty="0">
                        <a:solidFill>
                          <a:srgbClr val="000000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700" u="none" strike="noStrike" dirty="0"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1/5</a:t>
                      </a:r>
                      <a:endParaRPr lang="en-US" altLang="ko-KR" sz="700" b="0" i="0" u="none" strike="noStrike" dirty="0">
                        <a:solidFill>
                          <a:srgbClr val="000000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5995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 dirty="0"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대</a:t>
                      </a: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700" u="none" strike="noStrike" dirty="0"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1/10</a:t>
                      </a:r>
                      <a:endParaRPr lang="en-US" altLang="ko-KR" sz="700" b="0" i="0" u="none" strike="noStrike" dirty="0">
                        <a:solidFill>
                          <a:srgbClr val="000000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700" u="none" strike="noStrike" dirty="0"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1/5</a:t>
                      </a:r>
                      <a:endParaRPr lang="en-US" altLang="ko-KR" sz="700" b="0" i="0" u="none" strike="noStrike" dirty="0">
                        <a:solidFill>
                          <a:srgbClr val="000000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700" u="none" strike="noStrike" dirty="0"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1/10</a:t>
                      </a:r>
                      <a:endParaRPr lang="en-US" altLang="ko-KR" sz="700" b="0" i="0" u="none" strike="noStrike" dirty="0">
                        <a:solidFill>
                          <a:srgbClr val="000000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700" u="none" strike="noStrike" dirty="0"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1/5</a:t>
                      </a:r>
                      <a:endParaRPr lang="en-US" altLang="ko-KR" sz="700" b="0" i="0" u="none" strike="noStrike" dirty="0">
                        <a:solidFill>
                          <a:srgbClr val="000000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700" u="none" strike="noStrike" dirty="0"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1/5</a:t>
                      </a:r>
                      <a:endParaRPr lang="en-US" altLang="ko-KR" sz="700" b="0" i="0" u="none" strike="noStrike" dirty="0">
                        <a:solidFill>
                          <a:srgbClr val="000000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700" u="none" strike="noStrike" dirty="0"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1/4</a:t>
                      </a:r>
                      <a:endParaRPr lang="en-US" altLang="ko-KR" sz="700" b="0" i="0" u="none" strike="noStrike" dirty="0">
                        <a:solidFill>
                          <a:srgbClr val="000000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700" u="none" strike="noStrike" dirty="0"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1/5</a:t>
                      </a:r>
                      <a:endParaRPr lang="en-US" altLang="ko-KR" sz="700" b="0" i="0" u="none" strike="noStrike" dirty="0">
                        <a:solidFill>
                          <a:srgbClr val="000000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700" u="none" strike="noStrike" dirty="0"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1/4</a:t>
                      </a:r>
                      <a:endParaRPr lang="en-US" altLang="ko-KR" sz="700" b="0" i="0" u="none" strike="noStrike" dirty="0">
                        <a:solidFill>
                          <a:srgbClr val="000000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700" u="none" strike="noStrike" dirty="0"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1/5</a:t>
                      </a:r>
                      <a:endParaRPr lang="en-US" altLang="ko-KR" sz="700" b="0" i="0" u="none" strike="noStrike" dirty="0">
                        <a:solidFill>
                          <a:srgbClr val="000000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700" u="none" strike="noStrike" dirty="0"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1/4</a:t>
                      </a:r>
                      <a:endParaRPr lang="en-US" altLang="ko-KR" sz="700" b="0" i="0" u="none" strike="noStrike" dirty="0">
                        <a:solidFill>
                          <a:srgbClr val="000000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700" u="none" strike="noStrike" dirty="0"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1/5</a:t>
                      </a:r>
                      <a:endParaRPr lang="en-US" altLang="ko-KR" sz="700" b="0" i="0" u="none" strike="noStrike" dirty="0">
                        <a:solidFill>
                          <a:srgbClr val="000000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700" u="none" strike="noStrike" dirty="0"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1/5</a:t>
                      </a:r>
                      <a:endParaRPr lang="en-US" altLang="ko-KR" sz="700" b="0" i="0" u="none" strike="noStrike" dirty="0">
                        <a:solidFill>
                          <a:srgbClr val="000000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83900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1000" dirty="0" smtClean="0"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1000" dirty="0" smtClean="0">
                <a:latin typeface="HY헤드라인M" pitchFamily="18" charset="-127"/>
                <a:ea typeface="HY헤드라인M" pitchFamily="18" charset="-127"/>
              </a:rPr>
              <a:t>참고</a:t>
            </a:r>
            <a:r>
              <a:rPr lang="en-US" altLang="ko-KR" sz="1000" dirty="0" smtClean="0">
                <a:latin typeface="HY헤드라인M" pitchFamily="18" charset="-127"/>
                <a:ea typeface="HY헤드라인M" pitchFamily="18" charset="-127"/>
              </a:rPr>
              <a:t>)</a:t>
            </a:r>
            <a:r>
              <a:rPr lang="en-US" altLang="ko-KR" sz="3200" dirty="0" smtClean="0">
                <a:latin typeface="HY헤드라인M" pitchFamily="18" charset="-127"/>
                <a:ea typeface="HY헤드라인M" pitchFamily="18" charset="-127"/>
              </a:rPr>
              <a:t>332.</a:t>
            </a:r>
            <a:endParaRPr lang="ko-KR" altLang="en-US" sz="3200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quarter" idx="13"/>
          </p:nvPr>
        </p:nvSpPr>
        <p:spPr/>
        <p:txBody>
          <a:bodyPr anchor="ctr"/>
          <a:lstStyle/>
          <a:p>
            <a:pPr marL="0" indent="0" algn="ctr">
              <a:buNone/>
            </a:pPr>
            <a:r>
              <a:rPr lang="ko-KR" altLang="en-US" dirty="0" smtClean="0">
                <a:latin typeface="HY헤드라인M" pitchFamily="18" charset="-127"/>
                <a:ea typeface="HY헤드라인M" pitchFamily="18" charset="-127"/>
              </a:rPr>
              <a:t>효율적</a:t>
            </a:r>
            <a:endParaRPr lang="en-US" altLang="ko-KR" dirty="0" smtClean="0">
              <a:latin typeface="HY헤드라인M" pitchFamily="18" charset="-127"/>
              <a:ea typeface="HY헤드라인M" pitchFamily="18" charset="-127"/>
            </a:endParaRPr>
          </a:p>
          <a:p>
            <a:pPr marL="0" indent="0" algn="ctr">
              <a:buNone/>
            </a:pPr>
            <a:r>
              <a:rPr lang="ko-KR" altLang="en-US" dirty="0" smtClean="0">
                <a:latin typeface="HY헤드라인M" pitchFamily="18" charset="-127"/>
                <a:ea typeface="HY헤드라인M" pitchFamily="18" charset="-127"/>
              </a:rPr>
              <a:t>업무비율</a:t>
            </a:r>
            <a:endParaRPr lang="ko-KR" altLang="en-US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7" name="내용 개체 틀 6"/>
          <p:cNvSpPr>
            <a:spLocks noGrp="1"/>
          </p:cNvSpPr>
          <p:nvPr>
            <p:ph sz="quarter" idx="14"/>
          </p:nvPr>
        </p:nvSpPr>
        <p:spPr/>
        <p:txBody>
          <a:bodyPr anchor="ctr"/>
          <a:lstStyle/>
          <a:p>
            <a:pPr marL="0" indent="0">
              <a:buNone/>
            </a:pPr>
            <a:r>
              <a:rPr lang="en-US" altLang="ko-KR" dirty="0" smtClean="0">
                <a:latin typeface="HY헤드라인M" pitchFamily="18" charset="-127"/>
                <a:ea typeface="HY헤드라인M" pitchFamily="18" charset="-127"/>
              </a:rPr>
              <a:t>3 - </a:t>
            </a:r>
            <a:r>
              <a:rPr lang="ko-KR" altLang="en-US" dirty="0" smtClean="0">
                <a:latin typeface="HY헤드라인M" pitchFamily="18" charset="-127"/>
                <a:ea typeface="HY헤드라인M" pitchFamily="18" charset="-127"/>
              </a:rPr>
              <a:t>업무</a:t>
            </a:r>
            <a:endParaRPr lang="en-US" altLang="ko-KR" dirty="0" smtClean="0">
              <a:latin typeface="HY헤드라인M" pitchFamily="18" charset="-127"/>
              <a:ea typeface="HY헤드라인M" pitchFamily="18" charset="-127"/>
            </a:endParaRPr>
          </a:p>
          <a:p>
            <a:pPr marL="0" indent="0">
              <a:buNone/>
            </a:pPr>
            <a:r>
              <a:rPr lang="en-US" altLang="ko-KR" sz="1050" dirty="0" smtClean="0">
                <a:latin typeface="HY헤드라인M" pitchFamily="18" charset="-127"/>
                <a:ea typeface="HY헤드라인M" pitchFamily="18" charset="-127"/>
              </a:rPr>
              <a:t>		</a:t>
            </a:r>
            <a:r>
              <a:rPr lang="ko-KR" altLang="en-US" sz="1000" dirty="0" smtClean="0">
                <a:latin typeface="HY헤드라인M" pitchFamily="18" charset="-127"/>
                <a:ea typeface="HY헤드라인M" pitchFamily="18" charset="-127"/>
              </a:rPr>
              <a:t>개인별</a:t>
            </a:r>
            <a:r>
              <a:rPr lang="en-US" altLang="ko-KR" sz="1000" dirty="0" smtClean="0">
                <a:latin typeface="HY헤드라인M" pitchFamily="18" charset="-127"/>
                <a:ea typeface="HY헤드라인M" pitchFamily="18" charset="-127"/>
              </a:rPr>
              <a:t>/</a:t>
            </a:r>
            <a:r>
              <a:rPr lang="ko-KR" altLang="en-US" sz="1000" dirty="0" smtClean="0">
                <a:latin typeface="HY헤드라인M" pitchFamily="18" charset="-127"/>
                <a:ea typeface="HY헤드라인M" pitchFamily="18" charset="-127"/>
              </a:rPr>
              <a:t>파트 별 고유업무</a:t>
            </a:r>
            <a:endParaRPr lang="en-US" altLang="ko-KR" sz="900" dirty="0" smtClean="0">
              <a:latin typeface="HY헤드라인M" pitchFamily="18" charset="-127"/>
              <a:ea typeface="HY헤드라인M" pitchFamily="18" charset="-127"/>
            </a:endParaRPr>
          </a:p>
          <a:p>
            <a:pPr marL="0" indent="0">
              <a:buNone/>
            </a:pPr>
            <a:r>
              <a:rPr lang="en-US" altLang="ko-KR" dirty="0" smtClean="0">
                <a:latin typeface="HY헤드라인M" pitchFamily="18" charset="-127"/>
                <a:ea typeface="HY헤드라인M" pitchFamily="18" charset="-127"/>
              </a:rPr>
              <a:t>3 - </a:t>
            </a:r>
            <a:r>
              <a:rPr lang="ko-KR" altLang="en-US" dirty="0" smtClean="0">
                <a:latin typeface="HY헤드라인M" pitchFamily="18" charset="-127"/>
                <a:ea typeface="HY헤드라인M" pitchFamily="18" charset="-127"/>
              </a:rPr>
              <a:t>리뷰</a:t>
            </a:r>
            <a:endParaRPr lang="en-US" altLang="ko-KR" dirty="0" smtClean="0">
              <a:latin typeface="HY헤드라인M" pitchFamily="18" charset="-127"/>
              <a:ea typeface="HY헤드라인M" pitchFamily="18" charset="-127"/>
            </a:endParaRPr>
          </a:p>
          <a:p>
            <a:pPr marL="0" indent="0">
              <a:buNone/>
            </a:pPr>
            <a:r>
              <a:rPr lang="en-US" altLang="ko-KR" sz="900" dirty="0" smtClean="0">
                <a:latin typeface="HY헤드라인M" pitchFamily="18" charset="-127"/>
                <a:ea typeface="HY헤드라인M" pitchFamily="18" charset="-127"/>
              </a:rPr>
              <a:t>		</a:t>
            </a:r>
            <a:r>
              <a:rPr lang="ko-KR" altLang="en-US" sz="1000" dirty="0" smtClean="0">
                <a:latin typeface="HY헤드라인M" pitchFamily="18" charset="-127"/>
                <a:ea typeface="HY헤드라인M" pitchFamily="18" charset="-127"/>
              </a:rPr>
              <a:t>개발문서</a:t>
            </a:r>
            <a:r>
              <a:rPr lang="en-US" altLang="ko-KR" sz="1000" dirty="0" smtClean="0">
                <a:latin typeface="HY헤드라인M" pitchFamily="18" charset="-127"/>
                <a:ea typeface="HY헤드라인M" pitchFamily="18" charset="-127"/>
              </a:rPr>
              <a:t>/</a:t>
            </a:r>
            <a:r>
              <a:rPr lang="ko-KR" altLang="en-US" sz="1000" dirty="0" smtClean="0">
                <a:latin typeface="HY헤드라인M" pitchFamily="18" charset="-127"/>
                <a:ea typeface="HY헤드라인M" pitchFamily="18" charset="-127"/>
              </a:rPr>
              <a:t>제품 리뷰</a:t>
            </a:r>
            <a:endParaRPr lang="en-US" altLang="ko-KR" sz="1000" dirty="0" smtClean="0">
              <a:latin typeface="HY헤드라인M" pitchFamily="18" charset="-127"/>
              <a:ea typeface="HY헤드라인M" pitchFamily="18" charset="-127"/>
            </a:endParaRPr>
          </a:p>
          <a:p>
            <a:pPr marL="0" indent="0">
              <a:buNone/>
            </a:pPr>
            <a:r>
              <a:rPr lang="en-US" altLang="ko-KR" dirty="0" smtClean="0">
                <a:latin typeface="HY헤드라인M" pitchFamily="18" charset="-127"/>
                <a:ea typeface="HY헤드라인M" pitchFamily="18" charset="-127"/>
              </a:rPr>
              <a:t>2 - </a:t>
            </a:r>
            <a:r>
              <a:rPr lang="ko-KR" altLang="en-US" dirty="0" smtClean="0">
                <a:latin typeface="HY헤드라인M" pitchFamily="18" charset="-127"/>
                <a:ea typeface="HY헤드라인M" pitchFamily="18" charset="-127"/>
              </a:rPr>
              <a:t>회</a:t>
            </a:r>
            <a:r>
              <a:rPr lang="ko-KR" altLang="en-US" dirty="0">
                <a:latin typeface="HY헤드라인M" pitchFamily="18" charset="-127"/>
                <a:ea typeface="HY헤드라인M" pitchFamily="18" charset="-127"/>
              </a:rPr>
              <a:t>의</a:t>
            </a:r>
            <a:endParaRPr lang="en-US" altLang="ko-KR" dirty="0" smtClean="0">
              <a:latin typeface="HY헤드라인M" pitchFamily="18" charset="-127"/>
              <a:ea typeface="HY헤드라인M" pitchFamily="18" charset="-127"/>
            </a:endParaRPr>
          </a:p>
          <a:p>
            <a:pPr marL="0" indent="0">
              <a:buNone/>
            </a:pPr>
            <a:r>
              <a:rPr lang="en-US" altLang="ko-KR" sz="1100" dirty="0" smtClean="0">
                <a:latin typeface="HY헤드라인M" pitchFamily="18" charset="-127"/>
                <a:ea typeface="HY헤드라인M" pitchFamily="18" charset="-127"/>
              </a:rPr>
              <a:t>		</a:t>
            </a:r>
            <a:r>
              <a:rPr lang="ko-KR" altLang="en-US" sz="1000" dirty="0" smtClean="0">
                <a:latin typeface="HY헤드라인M" pitchFamily="18" charset="-127"/>
                <a:ea typeface="HY헤드라인M" pitchFamily="18" charset="-127"/>
              </a:rPr>
              <a:t>논의</a:t>
            </a:r>
            <a:r>
              <a:rPr lang="en-US" altLang="ko-KR" sz="1000" dirty="0" smtClean="0">
                <a:latin typeface="HY헤드라인M" pitchFamily="18" charset="-127"/>
                <a:ea typeface="HY헤드라인M" pitchFamily="18" charset="-127"/>
              </a:rPr>
              <a:t>/</a:t>
            </a:r>
            <a:r>
              <a:rPr lang="ko-KR" altLang="en-US" sz="1000" dirty="0" smtClean="0">
                <a:latin typeface="HY헤드라인M" pitchFamily="18" charset="-127"/>
                <a:ea typeface="HY헤드라인M" pitchFamily="18" charset="-127"/>
              </a:rPr>
              <a:t>협의 팀간</a:t>
            </a:r>
            <a:r>
              <a:rPr lang="en-US" altLang="ko-KR" sz="1000" dirty="0" smtClean="0">
                <a:latin typeface="HY헤드라인M" pitchFamily="18" charset="-127"/>
                <a:ea typeface="HY헤드라인M" pitchFamily="18" charset="-127"/>
              </a:rPr>
              <a:t>/</a:t>
            </a:r>
            <a:r>
              <a:rPr lang="ko-KR" altLang="en-US" sz="1000" dirty="0" smtClean="0">
                <a:latin typeface="HY헤드라인M" pitchFamily="18" charset="-127"/>
                <a:ea typeface="HY헤드라인M" pitchFamily="18" charset="-127"/>
              </a:rPr>
              <a:t>팀 내부</a:t>
            </a:r>
            <a:endParaRPr lang="en-US" altLang="ko-KR" sz="10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8" name="텍스트 개체 틀 7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altLang="ko-KR" dirty="0" smtClean="0">
                <a:latin typeface="HY헤드라인M" pitchFamily="18" charset="-127"/>
                <a:ea typeface="HY헤드라인M" pitchFamily="18" charset="-127"/>
              </a:rPr>
              <a:t>3:3:2 ??</a:t>
            </a:r>
            <a:endParaRPr lang="ko-KR" altLang="en-US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9" name="텍스트 개체 틀 8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altLang="ko-KR" dirty="0" smtClean="0">
                <a:latin typeface="HY헤드라인M" pitchFamily="18" charset="-127"/>
                <a:ea typeface="HY헤드라인M" pitchFamily="18" charset="-127"/>
              </a:rPr>
              <a:t>3:3:2 !!</a:t>
            </a:r>
            <a:endParaRPr lang="ko-KR" altLang="en-US" dirty="0">
              <a:latin typeface="HY헤드라인M" pitchFamily="18" charset="-127"/>
              <a:ea typeface="HY헤드라인M" pitchFamily="18" charset="-127"/>
            </a:endParaRPr>
          </a:p>
        </p:txBody>
      </p:sp>
      <p:cxnSp>
        <p:nvCxnSpPr>
          <p:cNvPr id="13" name="꺾인 연결선 12"/>
          <p:cNvCxnSpPr/>
          <p:nvPr/>
        </p:nvCxnSpPr>
        <p:spPr>
          <a:xfrm>
            <a:off x="5632665" y="2591878"/>
            <a:ext cx="1008112" cy="123888"/>
          </a:xfrm>
          <a:prstGeom prst="bentConnector3">
            <a:avLst>
              <a:gd name="adj1" fmla="val 62866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꺾인 연결선 27"/>
          <p:cNvCxnSpPr/>
          <p:nvPr/>
        </p:nvCxnSpPr>
        <p:spPr>
          <a:xfrm>
            <a:off x="5632665" y="3363838"/>
            <a:ext cx="1008112" cy="123888"/>
          </a:xfrm>
          <a:prstGeom prst="bentConnector3">
            <a:avLst>
              <a:gd name="adj1" fmla="val 62866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꺾인 연결선 28"/>
          <p:cNvCxnSpPr/>
          <p:nvPr/>
        </p:nvCxnSpPr>
        <p:spPr>
          <a:xfrm>
            <a:off x="5618817" y="4159823"/>
            <a:ext cx="1008112" cy="123888"/>
          </a:xfrm>
          <a:prstGeom prst="bentConnector3">
            <a:avLst>
              <a:gd name="adj1" fmla="val 62866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7654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altLang="ko-KR" sz="1000" dirty="0" smtClean="0"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1000" dirty="0" smtClean="0">
                <a:latin typeface="HY헤드라인M" pitchFamily="18" charset="-127"/>
                <a:ea typeface="HY헤드라인M" pitchFamily="18" charset="-127"/>
              </a:rPr>
              <a:t>참고</a:t>
            </a:r>
            <a:r>
              <a:rPr lang="en-US" altLang="ko-KR" sz="1000" dirty="0" smtClean="0">
                <a:latin typeface="HY헤드라인M" pitchFamily="18" charset="-127"/>
                <a:ea typeface="HY헤드라인M" pitchFamily="18" charset="-127"/>
              </a:rPr>
              <a:t>)</a:t>
            </a:r>
            <a:r>
              <a:rPr lang="en-US" altLang="ko-KR" sz="3200" dirty="0" smtClean="0">
                <a:latin typeface="HY헤드라인M" pitchFamily="18" charset="-127"/>
                <a:ea typeface="HY헤드라인M" pitchFamily="18" charset="-127"/>
              </a:rPr>
              <a:t> TQM</a:t>
            </a:r>
            <a:r>
              <a:rPr lang="en-US" altLang="ko-KR" sz="3200" dirty="0" smtClean="0">
                <a:latin typeface="HY헤드라인M" pitchFamily="18" charset="-127"/>
                <a:ea typeface="HY헤드라인M" pitchFamily="18" charset="-127"/>
              </a:rPr>
              <a:t>.</a:t>
            </a:r>
            <a:endParaRPr lang="ko-KR" sz="3200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4" name="Rectangle 3"/>
          <p:cNvSpPr>
            <a:spLocks noGrp="1"/>
          </p:cNvSpPr>
          <p:nvPr>
            <p:ph sz="quarter" idx="14"/>
          </p:nvPr>
        </p:nvSpPr>
        <p:spPr>
          <a:xfrm>
            <a:off x="5148064" y="2859782"/>
            <a:ext cx="3168352" cy="648072"/>
          </a:xfr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>
            <a:extLst/>
          </a:lstStyle>
          <a:p>
            <a:pPr marL="0" indent="0" latinLnBrk="1">
              <a:buNone/>
            </a:pPr>
            <a:r>
              <a:rPr lang="ko-KR" altLang="en-US" sz="3200" dirty="0" smtClean="0">
                <a:latin typeface="HY헤드라인M" pitchFamily="18" charset="-127"/>
                <a:ea typeface="HY헤드라인M" pitchFamily="18" charset="-127"/>
              </a:rPr>
              <a:t>전사적 인식변화</a:t>
            </a:r>
            <a:endParaRPr lang="ko-KR" sz="3200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9" name="Rectangle 2"/>
          <p:cNvSpPr txBox="1">
            <a:spLocks/>
          </p:cNvSpPr>
          <p:nvPr/>
        </p:nvSpPr>
        <p:spPr>
          <a:xfrm>
            <a:off x="755576" y="1419622"/>
            <a:ext cx="4178424" cy="32004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extLst/>
          </a:lstStyle>
          <a:p>
            <a:pPr marL="274320" lvl="1" indent="-274320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</a:pPr>
            <a:r>
              <a:rPr lang="en-US" altLang="ko-KR" sz="1050" dirty="0" smtClean="0">
                <a:latin typeface="HY헤드라인M" pitchFamily="18" charset="-127"/>
                <a:ea typeface="HY헤드라인M" pitchFamily="18" charset="-127"/>
              </a:rPr>
              <a:t>TQM (Total Quality Management)</a:t>
            </a:r>
            <a:endParaRPr kumimoji="1" lang="ko-KR" altLang="en-US" sz="1050" dirty="0" smtClean="0">
              <a:latin typeface="HY헤드라인M" pitchFamily="18" charset="-127"/>
              <a:ea typeface="HY헤드라인M" pitchFamily="18" charset="-127"/>
            </a:endParaRPr>
          </a:p>
          <a:p>
            <a:pPr marL="274320" lvl="1" indent="-274320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</a:pPr>
            <a:endParaRPr kumimoji="1" lang="ko-KR" altLang="en-US" sz="1050" dirty="0" smtClean="0">
              <a:latin typeface="HY헤드라인M" pitchFamily="18" charset="-127"/>
              <a:ea typeface="HY헤드라인M" pitchFamily="18" charset="-127"/>
            </a:endParaRPr>
          </a:p>
          <a:p>
            <a:pPr marL="274320" lvl="1" indent="-274320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</a:pPr>
            <a:r>
              <a:rPr kumimoji="1" lang="en-US" altLang="ko-KR" sz="1050" dirty="0" smtClean="0">
                <a:latin typeface="HY헤드라인M" pitchFamily="18" charset="-127"/>
                <a:ea typeface="HY헤드라인M" pitchFamily="18" charset="-127"/>
              </a:rPr>
              <a:t>TQ(</a:t>
            </a:r>
            <a:r>
              <a:rPr kumimoji="1" lang="ko-KR" altLang="en-US" sz="1050" dirty="0" smtClean="0">
                <a:latin typeface="HY헤드라인M" pitchFamily="18" charset="-127"/>
                <a:ea typeface="HY헤드라인M" pitchFamily="18" charset="-127"/>
              </a:rPr>
              <a:t>종합적 품질</a:t>
            </a:r>
            <a:r>
              <a:rPr kumimoji="1" lang="en-US" altLang="ko-KR" sz="1050" dirty="0" smtClean="0">
                <a:latin typeface="HY헤드라인M" pitchFamily="18" charset="-127"/>
                <a:ea typeface="HY헤드라인M" pitchFamily="18" charset="-127"/>
              </a:rPr>
              <a:t>) </a:t>
            </a:r>
          </a:p>
          <a:p>
            <a:pPr marL="274320" lvl="1" indent="-274320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</a:pPr>
            <a:r>
              <a:rPr kumimoji="1" lang="en-US" altLang="ko-KR" sz="1050" dirty="0" smtClean="0">
                <a:latin typeface="HY헤드라인M" pitchFamily="18" charset="-127"/>
                <a:ea typeface="HY헤드라인M" pitchFamily="18" charset="-127"/>
              </a:rPr>
              <a:t>“</a:t>
            </a:r>
            <a:r>
              <a:rPr kumimoji="1" lang="ko-KR" altLang="en-US" sz="1050" dirty="0" smtClean="0">
                <a:latin typeface="HY헤드라인M" pitchFamily="18" charset="-127"/>
                <a:ea typeface="HY헤드라인M" pitchFamily="18" charset="-127"/>
              </a:rPr>
              <a:t>조직의 성과를 지속적으로 개선하기 위해 모든 사람을 참여 시키는 사업철학</a:t>
            </a:r>
            <a:r>
              <a:rPr kumimoji="1" lang="en-US" altLang="ko-KR" sz="1050" dirty="0" smtClean="0">
                <a:latin typeface="HY헤드라인M" pitchFamily="18" charset="-127"/>
                <a:ea typeface="HY헤드라인M" pitchFamily="18" charset="-127"/>
              </a:rPr>
              <a:t>”</a:t>
            </a:r>
            <a:endParaRPr kumimoji="1" lang="ko-KR" altLang="en-US" sz="1050" dirty="0" smtClean="0">
              <a:latin typeface="HY헤드라인M" pitchFamily="18" charset="-127"/>
              <a:ea typeface="HY헤드라인M" pitchFamily="18" charset="-127"/>
            </a:endParaRPr>
          </a:p>
          <a:p>
            <a:pPr marL="731520" lvl="2" indent="-274320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</a:pPr>
            <a:r>
              <a:rPr kumimoji="1" lang="ko-KR" altLang="en-US" sz="1050" dirty="0" smtClean="0">
                <a:latin typeface="HY헤드라인M" pitchFamily="18" charset="-127"/>
                <a:ea typeface="HY헤드라인M" pitchFamily="18" charset="-127"/>
              </a:rPr>
              <a:t>품질을 개선하고</a:t>
            </a:r>
            <a:r>
              <a:rPr kumimoji="1" lang="en-US" altLang="ko-KR" sz="1050" dirty="0" smtClean="0"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kumimoji="1" lang="ko-KR" altLang="en-US" sz="1050" dirty="0" smtClean="0">
                <a:latin typeface="HY헤드라인M" pitchFamily="18" charset="-127"/>
                <a:ea typeface="HY헤드라인M" pitchFamily="18" charset="-127"/>
              </a:rPr>
              <a:t>고객을 섬기며</a:t>
            </a:r>
            <a:r>
              <a:rPr kumimoji="1" lang="en-US" altLang="ko-KR" sz="1050" dirty="0" smtClean="0">
                <a:latin typeface="HY헤드라인M" pitchFamily="18" charset="-127"/>
                <a:ea typeface="HY헤드라인M" pitchFamily="18" charset="-127"/>
              </a:rPr>
              <a:t>,</a:t>
            </a:r>
            <a:endParaRPr kumimoji="1" lang="ko-KR" altLang="en-US" sz="1050" dirty="0" smtClean="0">
              <a:latin typeface="HY헤드라인M" pitchFamily="18" charset="-127"/>
              <a:ea typeface="HY헤드라인M" pitchFamily="18" charset="-127"/>
            </a:endParaRPr>
          </a:p>
          <a:p>
            <a:pPr marL="731520" lvl="2" indent="-274320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</a:pPr>
            <a:r>
              <a:rPr kumimoji="1" lang="ko-KR" altLang="en-US" sz="1050" dirty="0" smtClean="0">
                <a:latin typeface="HY헤드라인M" pitchFamily="18" charset="-127"/>
                <a:ea typeface="HY헤드라인M" pitchFamily="18" charset="-127"/>
              </a:rPr>
              <a:t>고객의 요구를 만족</a:t>
            </a:r>
          </a:p>
          <a:p>
            <a:pPr marL="731520" lvl="2" indent="-274320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</a:pPr>
            <a:r>
              <a:rPr kumimoji="1" lang="ko-KR" altLang="en-US" sz="1050" dirty="0" smtClean="0">
                <a:latin typeface="HY헤드라인M" pitchFamily="18" charset="-127"/>
                <a:ea typeface="HY헤드라인M" pitchFamily="18" charset="-127"/>
              </a:rPr>
              <a:t>직원에 의한 혁신을 권장</a:t>
            </a:r>
          </a:p>
          <a:p>
            <a:pPr marL="731520" lvl="2" indent="-274320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</a:pPr>
            <a:r>
              <a:rPr kumimoji="1" lang="ko-KR" altLang="en-US" sz="1050" dirty="0" smtClean="0">
                <a:latin typeface="HY헤드라인M" pitchFamily="18" charset="-127"/>
                <a:ea typeface="HY헤드라인M" pitchFamily="18" charset="-127"/>
              </a:rPr>
              <a:t>정보의 자유로운 흐름을 지원</a:t>
            </a:r>
          </a:p>
          <a:p>
            <a:pPr marL="731520" lvl="2" indent="-274320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</a:pPr>
            <a:r>
              <a:rPr kumimoji="1" lang="ko-KR" altLang="en-US" sz="1050" dirty="0" smtClean="0">
                <a:latin typeface="HY헤드라인M" pitchFamily="18" charset="-127"/>
                <a:ea typeface="HY헤드라인M" pitchFamily="18" charset="-127"/>
              </a:rPr>
              <a:t>시스템</a:t>
            </a:r>
            <a:r>
              <a:rPr kumimoji="1" lang="en-US" altLang="ko-KR" sz="1050" dirty="0" smtClean="0">
                <a:latin typeface="HY헤드라인M" pitchFamily="18" charset="-127"/>
                <a:ea typeface="HY헤드라인M" pitchFamily="18" charset="-127"/>
              </a:rPr>
              <a:t>(</a:t>
            </a:r>
            <a:r>
              <a:rPr kumimoji="1" lang="ko-KR" altLang="en-US" sz="1050" dirty="0" smtClean="0">
                <a:latin typeface="HY헤드라인M" pitchFamily="18" charset="-127"/>
                <a:ea typeface="HY헤드라인M" pitchFamily="18" charset="-127"/>
              </a:rPr>
              <a:t>직원이 아니라</a:t>
            </a:r>
            <a:r>
              <a:rPr kumimoji="1" lang="en-US" altLang="ko-KR" sz="1050" dirty="0" smtClean="0">
                <a:latin typeface="HY헤드라인M" pitchFamily="18" charset="-127"/>
                <a:ea typeface="HY헤드라인M" pitchFamily="18" charset="-127"/>
              </a:rPr>
              <a:t>)</a:t>
            </a:r>
            <a:r>
              <a:rPr kumimoji="1" lang="ko-KR" altLang="en-US" sz="1050" dirty="0" smtClean="0">
                <a:latin typeface="HY헤드라인M" pitchFamily="18" charset="-127"/>
                <a:ea typeface="HY헤드라인M" pitchFamily="18" charset="-127"/>
              </a:rPr>
              <a:t>을 개량</a:t>
            </a:r>
          </a:p>
          <a:p>
            <a:pPr marL="731520" lvl="2" indent="-274320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</a:pPr>
            <a:r>
              <a:rPr kumimoji="1" lang="ko-KR" altLang="en-US" sz="1050" dirty="0" smtClean="0">
                <a:latin typeface="HY헤드라인M" pitchFamily="18" charset="-127"/>
                <a:ea typeface="HY헤드라인M" pitchFamily="18" charset="-127"/>
              </a:rPr>
              <a:t>직원의 긍지와 팀워크를 고취</a:t>
            </a:r>
          </a:p>
          <a:p>
            <a:pPr marL="731520" lvl="2" indent="-274320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</a:pPr>
            <a:r>
              <a:rPr kumimoji="1" lang="ko-KR" altLang="en-US" sz="1050" dirty="0" smtClean="0">
                <a:latin typeface="HY헤드라인M" pitchFamily="18" charset="-127"/>
                <a:ea typeface="HY헤드라인M" pitchFamily="18" charset="-127"/>
              </a:rPr>
              <a:t>혁신과 지속적 개량의 분위기를 조성하라는 것</a:t>
            </a:r>
          </a:p>
          <a:p>
            <a:pPr marL="274320" lvl="1" indent="-274320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</a:pPr>
            <a:r>
              <a:rPr kumimoji="1" lang="ko-KR" altLang="en-US" sz="1050" dirty="0" smtClean="0">
                <a:latin typeface="HY헤드라인M" pitchFamily="18" charset="-127"/>
                <a:ea typeface="HY헤드라인M" pitchFamily="18" charset="-127"/>
              </a:rPr>
              <a:t>경영혁신 </a:t>
            </a:r>
            <a:r>
              <a:rPr kumimoji="1" lang="ko-KR" altLang="en-US" sz="1050" dirty="0" smtClean="0">
                <a:latin typeface="HY헤드라인M" pitchFamily="18" charset="-127"/>
                <a:ea typeface="HY헤드라인M" pitchFamily="18" charset="-127"/>
              </a:rPr>
              <a:t>기법 중에 </a:t>
            </a:r>
            <a:r>
              <a:rPr kumimoji="1" lang="ko-KR" altLang="en-US" sz="1050" dirty="0" smtClean="0">
                <a:latin typeface="HY헤드라인M" pitchFamily="18" charset="-127"/>
                <a:ea typeface="HY헤드라인M" pitchFamily="18" charset="-127"/>
              </a:rPr>
              <a:t>하나</a:t>
            </a:r>
            <a:endParaRPr kumimoji="1" lang="en-US" altLang="ko-KR" sz="105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6" name="Rectangle 2"/>
          <p:cNvSpPr txBox="1">
            <a:spLocks/>
          </p:cNvSpPr>
          <p:nvPr/>
        </p:nvSpPr>
        <p:spPr>
          <a:xfrm>
            <a:off x="4932040" y="1198588"/>
            <a:ext cx="3886200" cy="32004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extLst/>
          </a:lstStyle>
          <a:p>
            <a:pPr marL="731520" lvl="2" indent="-274320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</a:pPr>
            <a:endParaRPr kumimoji="1" lang="en-US" altLang="ko-KR" sz="105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altLang="ko-KR" sz="1000" dirty="0" smtClean="0"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1000" dirty="0" smtClean="0">
                <a:latin typeface="HY헤드라인M" pitchFamily="18" charset="-127"/>
                <a:ea typeface="HY헤드라인M" pitchFamily="18" charset="-127"/>
              </a:rPr>
              <a:t>참고</a:t>
            </a:r>
            <a:r>
              <a:rPr lang="en-US" altLang="ko-KR" sz="1000" dirty="0" smtClean="0">
                <a:latin typeface="HY헤드라인M" pitchFamily="18" charset="-127"/>
                <a:ea typeface="HY헤드라인M" pitchFamily="18" charset="-127"/>
              </a:rPr>
              <a:t>)  </a:t>
            </a:r>
            <a:r>
              <a:rPr lang="en-US" altLang="ko-KR" sz="3200" dirty="0" smtClean="0">
                <a:latin typeface="HY헤드라인M" pitchFamily="18" charset="-127"/>
                <a:ea typeface="HY헤드라인M" pitchFamily="18" charset="-127"/>
              </a:rPr>
              <a:t>ETC</a:t>
            </a:r>
            <a:r>
              <a:rPr lang="en-US" altLang="ko-KR" sz="3200" dirty="0" smtClean="0">
                <a:latin typeface="HY헤드라인M" pitchFamily="18" charset="-127"/>
                <a:ea typeface="HY헤드라인M" pitchFamily="18" charset="-127"/>
              </a:rPr>
              <a:t>.</a:t>
            </a:r>
            <a:endParaRPr lang="ko-KR" sz="3200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4" name="Rectangle 3"/>
          <p:cNvSpPr>
            <a:spLocks noGrp="1"/>
          </p:cNvSpPr>
          <p:nvPr>
            <p:ph sz="quarter" idx="14"/>
          </p:nvPr>
        </p:nvSpPr>
        <p:spPr>
          <a:xfrm>
            <a:off x="2915816" y="2720701"/>
            <a:ext cx="3168352" cy="571129"/>
          </a:xfr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>
            <a:extLst/>
          </a:lstStyle>
          <a:p>
            <a:pPr marL="0" indent="0" latinLnBrk="1">
              <a:buNone/>
            </a:pPr>
            <a:r>
              <a:rPr lang="ko-KR" altLang="en-US" sz="2400" dirty="0" smtClean="0">
                <a:latin typeface="HY헤드라인M" pitchFamily="18" charset="-127"/>
                <a:ea typeface="HY헤드라인M" pitchFamily="18" charset="-127"/>
              </a:rPr>
              <a:t>고민해봐야 할 것들</a:t>
            </a:r>
            <a:r>
              <a:rPr lang="en-US" altLang="ko-KR" sz="2400" dirty="0" smtClean="0">
                <a:latin typeface="HY헤드라인M" pitchFamily="18" charset="-127"/>
                <a:ea typeface="HY헤드라인M" pitchFamily="18" charset="-127"/>
              </a:rPr>
              <a:t>…</a:t>
            </a:r>
            <a:endParaRPr lang="ko-KR" sz="2400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6" name="Rectangle 2"/>
          <p:cNvSpPr txBox="1">
            <a:spLocks/>
          </p:cNvSpPr>
          <p:nvPr/>
        </p:nvSpPr>
        <p:spPr>
          <a:xfrm>
            <a:off x="4932040" y="1198588"/>
            <a:ext cx="3886200" cy="32004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extLst/>
          </a:lstStyle>
          <a:p>
            <a:pPr marL="731520" lvl="2" indent="-274320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</a:pPr>
            <a:endParaRPr kumimoji="1" lang="en-US" altLang="ko-KR" sz="105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7" name="Rectangle 3"/>
          <p:cNvSpPr>
            <a:spLocks noGrp="1"/>
          </p:cNvSpPr>
          <p:nvPr>
            <p:ph sz="quarter" idx="14"/>
          </p:nvPr>
        </p:nvSpPr>
        <p:spPr>
          <a:xfrm>
            <a:off x="3563888" y="3728813"/>
            <a:ext cx="1872208" cy="571129"/>
          </a:xfrm>
        </p:spPr>
        <p:txBody>
          <a:bodyPr>
            <a:normAutofit/>
          </a:bodyPr>
          <a:lstStyle>
            <a:extLst/>
          </a:lstStyle>
          <a:p>
            <a:pPr marL="0" indent="0" latinLnBrk="1">
              <a:buNone/>
            </a:pPr>
            <a:r>
              <a:rPr lang="en-US" altLang="ko-KR" sz="1200" dirty="0" smtClean="0">
                <a:latin typeface="HY헤드라인M" pitchFamily="18" charset="-127"/>
                <a:ea typeface="HY헤드라인M" pitchFamily="18" charset="-127"/>
              </a:rPr>
              <a:t>QA</a:t>
            </a:r>
            <a:r>
              <a:rPr lang="ko-KR" altLang="en-US" sz="1600" dirty="0" smtClean="0">
                <a:latin typeface="HY헤드라인M" pitchFamily="18" charset="-127"/>
                <a:ea typeface="HY헤드라인M" pitchFamily="18" charset="-127"/>
              </a:rPr>
              <a:t>방법론</a:t>
            </a:r>
            <a:r>
              <a:rPr lang="en-US" altLang="ko-KR" sz="1600" dirty="0" smtClean="0">
                <a:latin typeface="HY헤드라인M" pitchFamily="18" charset="-127"/>
                <a:ea typeface="HY헤드라인M" pitchFamily="18" charset="-127"/>
              </a:rPr>
              <a:t>...</a:t>
            </a:r>
            <a:endParaRPr lang="ko-KR" sz="1600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8" name="Rectangle 3"/>
          <p:cNvSpPr>
            <a:spLocks noGrp="1"/>
          </p:cNvSpPr>
          <p:nvPr>
            <p:ph sz="quarter" idx="14"/>
          </p:nvPr>
        </p:nvSpPr>
        <p:spPr>
          <a:xfrm>
            <a:off x="6228184" y="1563638"/>
            <a:ext cx="1512168" cy="571129"/>
          </a:xfrm>
        </p:spPr>
        <p:txBody>
          <a:bodyPr>
            <a:noAutofit/>
          </a:bodyPr>
          <a:lstStyle>
            <a:extLst/>
          </a:lstStyle>
          <a:p>
            <a:pPr marL="0" indent="0" latinLnBrk="1">
              <a:buNone/>
            </a:pPr>
            <a:r>
              <a:rPr lang="ko-KR" altLang="en-US" sz="2400" dirty="0" smtClean="0">
                <a:latin typeface="HY헤드라인M" pitchFamily="18" charset="-127"/>
                <a:ea typeface="HY헤드라인M" pitchFamily="18" charset="-127"/>
              </a:rPr>
              <a:t>표준화</a:t>
            </a:r>
            <a:r>
              <a:rPr lang="en-US" altLang="ko-KR" sz="1800" dirty="0" smtClean="0">
                <a:latin typeface="HY헤드라인M" pitchFamily="18" charset="-127"/>
                <a:ea typeface="HY헤드라인M" pitchFamily="18" charset="-127"/>
              </a:rPr>
              <a:t>...</a:t>
            </a:r>
            <a:endParaRPr lang="ko-KR" sz="1800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0" name="Rectangle 3"/>
          <p:cNvSpPr>
            <a:spLocks noGrp="1"/>
          </p:cNvSpPr>
          <p:nvPr>
            <p:ph sz="quarter" idx="14"/>
          </p:nvPr>
        </p:nvSpPr>
        <p:spPr>
          <a:xfrm>
            <a:off x="5004048" y="2067694"/>
            <a:ext cx="1872208" cy="571129"/>
          </a:xfrm>
        </p:spPr>
        <p:txBody>
          <a:bodyPr>
            <a:normAutofit/>
          </a:bodyPr>
          <a:lstStyle>
            <a:extLst/>
          </a:lstStyle>
          <a:p>
            <a:pPr marL="0" indent="0" latinLnBrk="1">
              <a:buNone/>
            </a:pPr>
            <a:r>
              <a:rPr lang="ko-KR" altLang="en-US" sz="1800" dirty="0" smtClean="0">
                <a:latin typeface="HY헤드라인M" pitchFamily="18" charset="-127"/>
                <a:ea typeface="HY헤드라인M" pitchFamily="18" charset="-127"/>
              </a:rPr>
              <a:t>데이터</a:t>
            </a:r>
            <a:r>
              <a:rPr lang="ko-KR" altLang="en-US" sz="1600" dirty="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1100" dirty="0" smtClean="0">
                <a:latin typeface="HY헤드라인M" pitchFamily="18" charset="-127"/>
                <a:ea typeface="HY헤드라인M" pitchFamily="18" charset="-127"/>
              </a:rPr>
              <a:t>분석</a:t>
            </a:r>
            <a:r>
              <a:rPr lang="en-US" altLang="ko-KR" sz="1600" dirty="0" smtClean="0">
                <a:latin typeface="HY헤드라인M" pitchFamily="18" charset="-127"/>
                <a:ea typeface="HY헤드라인M" pitchFamily="18" charset="-127"/>
              </a:rPr>
              <a:t>...</a:t>
            </a:r>
            <a:endParaRPr lang="ko-KR" sz="1600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1" name="Rectangle 3"/>
          <p:cNvSpPr>
            <a:spLocks noGrp="1"/>
          </p:cNvSpPr>
          <p:nvPr>
            <p:ph sz="quarter" idx="14"/>
          </p:nvPr>
        </p:nvSpPr>
        <p:spPr>
          <a:xfrm>
            <a:off x="827584" y="4227934"/>
            <a:ext cx="1872208" cy="571129"/>
          </a:xfrm>
        </p:spPr>
        <p:txBody>
          <a:bodyPr>
            <a:normAutofit/>
          </a:bodyPr>
          <a:lstStyle>
            <a:extLst/>
          </a:lstStyle>
          <a:p>
            <a:pPr marL="0" indent="0" latinLnBrk="1">
              <a:buNone/>
            </a:pPr>
            <a:r>
              <a:rPr lang="ko-KR" altLang="en-US" sz="1800" dirty="0" smtClean="0">
                <a:latin typeface="HY헤드라인M" pitchFamily="18" charset="-127"/>
                <a:ea typeface="HY헤드라인M" pitchFamily="18" charset="-127"/>
              </a:rPr>
              <a:t>품질 교육</a:t>
            </a:r>
            <a:r>
              <a:rPr lang="en-US" altLang="ko-KR" sz="1800" dirty="0" smtClean="0">
                <a:latin typeface="HY헤드라인M" pitchFamily="18" charset="-127"/>
                <a:ea typeface="HY헤드라인M" pitchFamily="18" charset="-127"/>
              </a:rPr>
              <a:t>...</a:t>
            </a:r>
            <a:endParaRPr lang="ko-KR" sz="1800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2" name="Rectangle 3"/>
          <p:cNvSpPr>
            <a:spLocks noGrp="1"/>
          </p:cNvSpPr>
          <p:nvPr>
            <p:ph sz="quarter" idx="14"/>
          </p:nvPr>
        </p:nvSpPr>
        <p:spPr>
          <a:xfrm>
            <a:off x="3419872" y="1419622"/>
            <a:ext cx="1224136" cy="571129"/>
          </a:xfrm>
        </p:spPr>
        <p:txBody>
          <a:bodyPr>
            <a:normAutofit/>
          </a:bodyPr>
          <a:lstStyle>
            <a:extLst/>
          </a:lstStyle>
          <a:p>
            <a:pPr marL="0" indent="0" latinLnBrk="1">
              <a:buNone/>
            </a:pPr>
            <a:r>
              <a:rPr lang="ko-KR" altLang="en-US" sz="1600" dirty="0" smtClean="0">
                <a:latin typeface="HY헤드라인M" pitchFamily="18" charset="-127"/>
                <a:ea typeface="HY헤드라인M" pitchFamily="18" charset="-127"/>
              </a:rPr>
              <a:t>시스템</a:t>
            </a:r>
            <a:r>
              <a:rPr lang="en-US" altLang="ko-KR" sz="1200" dirty="0" smtClean="0">
                <a:latin typeface="HY헤드라인M" pitchFamily="18" charset="-127"/>
                <a:ea typeface="HY헤드라인M" pitchFamily="18" charset="-127"/>
              </a:rPr>
              <a:t>...</a:t>
            </a:r>
            <a:endParaRPr lang="ko-KR" sz="1200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3" name="Rectangle 3"/>
          <p:cNvSpPr>
            <a:spLocks noGrp="1"/>
          </p:cNvSpPr>
          <p:nvPr>
            <p:ph sz="quarter" idx="14"/>
          </p:nvPr>
        </p:nvSpPr>
        <p:spPr>
          <a:xfrm>
            <a:off x="5076056" y="3867894"/>
            <a:ext cx="1872208" cy="571129"/>
          </a:xfrm>
        </p:spPr>
        <p:txBody>
          <a:bodyPr>
            <a:noAutofit/>
          </a:bodyPr>
          <a:lstStyle>
            <a:extLst/>
          </a:lstStyle>
          <a:p>
            <a:pPr marL="0" indent="0" latinLnBrk="1">
              <a:buNone/>
            </a:pPr>
            <a:r>
              <a:rPr lang="ko-KR" altLang="en-US" sz="1600" dirty="0" smtClean="0">
                <a:latin typeface="HY헤드라인M" pitchFamily="18" charset="-127"/>
                <a:ea typeface="HY헤드라인M" pitchFamily="18" charset="-127"/>
              </a:rPr>
              <a:t>시장 상황</a:t>
            </a:r>
            <a:r>
              <a:rPr lang="en-US" altLang="ko-KR" sz="1600" dirty="0" smtClean="0">
                <a:latin typeface="HY헤드라인M" pitchFamily="18" charset="-127"/>
                <a:ea typeface="HY헤드라인M" pitchFamily="18" charset="-127"/>
              </a:rPr>
              <a:t>...</a:t>
            </a:r>
            <a:endParaRPr lang="ko-KR" sz="1600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4" name="Rectangle 3"/>
          <p:cNvSpPr>
            <a:spLocks noGrp="1"/>
          </p:cNvSpPr>
          <p:nvPr>
            <p:ph sz="quarter" idx="14"/>
          </p:nvPr>
        </p:nvSpPr>
        <p:spPr>
          <a:xfrm>
            <a:off x="5652120" y="3440781"/>
            <a:ext cx="1440160" cy="571129"/>
          </a:xfrm>
        </p:spPr>
        <p:txBody>
          <a:bodyPr>
            <a:normAutofit/>
          </a:bodyPr>
          <a:lstStyle>
            <a:extLst/>
          </a:lstStyle>
          <a:p>
            <a:pPr marL="0" indent="0" latinLnBrk="1">
              <a:buNone/>
            </a:pPr>
            <a:r>
              <a:rPr lang="ko-KR" altLang="en-US" sz="1400" dirty="0" smtClean="0">
                <a:latin typeface="HY헤드라인M" pitchFamily="18" charset="-127"/>
                <a:ea typeface="HY헤드라인M" pitchFamily="18" charset="-127"/>
              </a:rPr>
              <a:t>이슈</a:t>
            </a:r>
            <a:r>
              <a:rPr lang="ko-KR" altLang="en-US" sz="1600" dirty="0" smtClean="0">
                <a:latin typeface="HY헤드라인M" pitchFamily="18" charset="-127"/>
                <a:ea typeface="HY헤드라인M" pitchFamily="18" charset="-127"/>
              </a:rPr>
              <a:t> 관리</a:t>
            </a:r>
            <a:r>
              <a:rPr lang="en-US" altLang="ko-KR" sz="1600" dirty="0" smtClean="0">
                <a:latin typeface="HY헤드라인M" pitchFamily="18" charset="-127"/>
                <a:ea typeface="HY헤드라인M" pitchFamily="18" charset="-127"/>
              </a:rPr>
              <a:t>...</a:t>
            </a:r>
            <a:endParaRPr lang="ko-KR" sz="1600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5" name="Rectangle 3"/>
          <p:cNvSpPr>
            <a:spLocks noGrp="1"/>
          </p:cNvSpPr>
          <p:nvPr>
            <p:ph sz="quarter" idx="14"/>
          </p:nvPr>
        </p:nvSpPr>
        <p:spPr>
          <a:xfrm>
            <a:off x="395536" y="1707654"/>
            <a:ext cx="1872208" cy="571129"/>
          </a:xfrm>
        </p:spPr>
        <p:txBody>
          <a:bodyPr>
            <a:normAutofit/>
          </a:bodyPr>
          <a:lstStyle>
            <a:extLst/>
          </a:lstStyle>
          <a:p>
            <a:pPr marL="0" indent="0" latinLnBrk="1">
              <a:buNone/>
            </a:pPr>
            <a:r>
              <a:rPr lang="ko-KR" altLang="en-US" sz="1600" dirty="0" smtClean="0">
                <a:latin typeface="HY헤드라인M" pitchFamily="18" charset="-127"/>
                <a:ea typeface="HY헤드라인M" pitchFamily="18" charset="-127"/>
              </a:rPr>
              <a:t>개발 방법론</a:t>
            </a:r>
            <a:r>
              <a:rPr lang="en-US" altLang="ko-KR" sz="1600" dirty="0" smtClean="0">
                <a:latin typeface="HY헤드라인M" pitchFamily="18" charset="-127"/>
                <a:ea typeface="HY헤드라인M" pitchFamily="18" charset="-127"/>
              </a:rPr>
              <a:t>...</a:t>
            </a:r>
            <a:endParaRPr lang="ko-KR" sz="1600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6" name="Rectangle 3"/>
          <p:cNvSpPr>
            <a:spLocks noGrp="1"/>
          </p:cNvSpPr>
          <p:nvPr>
            <p:ph sz="quarter" idx="14"/>
          </p:nvPr>
        </p:nvSpPr>
        <p:spPr>
          <a:xfrm>
            <a:off x="611560" y="2859782"/>
            <a:ext cx="1296144" cy="571129"/>
          </a:xfrm>
        </p:spPr>
        <p:txBody>
          <a:bodyPr>
            <a:normAutofit/>
          </a:bodyPr>
          <a:lstStyle>
            <a:extLst/>
          </a:lstStyle>
          <a:p>
            <a:pPr marL="0" indent="0" latinLnBrk="1">
              <a:buNone/>
            </a:pPr>
            <a:r>
              <a:rPr lang="ko-KR" altLang="en-US" sz="1400" dirty="0" smtClean="0">
                <a:latin typeface="HY헤드라인M" pitchFamily="18" charset="-127"/>
                <a:ea typeface="HY헤드라인M" pitchFamily="18" charset="-127"/>
              </a:rPr>
              <a:t>품질 비용</a:t>
            </a:r>
            <a:r>
              <a:rPr lang="en-US" altLang="ko-KR" sz="1400" dirty="0" smtClean="0">
                <a:latin typeface="HY헤드라인M" pitchFamily="18" charset="-127"/>
                <a:ea typeface="HY헤드라인M" pitchFamily="18" charset="-127"/>
              </a:rPr>
              <a:t>...</a:t>
            </a:r>
            <a:endParaRPr lang="ko-KR" sz="1400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7" name="Rectangle 3"/>
          <p:cNvSpPr>
            <a:spLocks noGrp="1"/>
          </p:cNvSpPr>
          <p:nvPr>
            <p:ph sz="quarter" idx="14"/>
          </p:nvPr>
        </p:nvSpPr>
        <p:spPr>
          <a:xfrm>
            <a:off x="7020272" y="3723878"/>
            <a:ext cx="1872208" cy="571129"/>
          </a:xfrm>
        </p:spPr>
        <p:txBody>
          <a:bodyPr>
            <a:normAutofit/>
          </a:bodyPr>
          <a:lstStyle>
            <a:extLst/>
          </a:lstStyle>
          <a:p>
            <a:pPr marL="0" indent="0" latinLnBrk="1">
              <a:buNone/>
            </a:pPr>
            <a:r>
              <a:rPr lang="ko-KR" altLang="en-US" sz="2000" dirty="0" err="1" smtClean="0">
                <a:latin typeface="HY헤드라인M" pitchFamily="18" charset="-127"/>
                <a:ea typeface="HY헤드라인M" pitchFamily="18" charset="-127"/>
              </a:rPr>
              <a:t>트랜드</a:t>
            </a:r>
            <a:r>
              <a:rPr lang="en-US" altLang="ko-KR" sz="2000" dirty="0" smtClean="0">
                <a:latin typeface="HY헤드라인M" pitchFamily="18" charset="-127"/>
                <a:ea typeface="HY헤드라인M" pitchFamily="18" charset="-127"/>
              </a:rPr>
              <a:t>...</a:t>
            </a:r>
            <a:endParaRPr lang="ko-KR" sz="2000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8" name="Rectangle 3"/>
          <p:cNvSpPr>
            <a:spLocks noGrp="1"/>
          </p:cNvSpPr>
          <p:nvPr>
            <p:ph sz="quarter" idx="14"/>
          </p:nvPr>
        </p:nvSpPr>
        <p:spPr>
          <a:xfrm>
            <a:off x="1475656" y="2571750"/>
            <a:ext cx="1224136" cy="571129"/>
          </a:xfrm>
        </p:spPr>
        <p:txBody>
          <a:bodyPr>
            <a:normAutofit/>
          </a:bodyPr>
          <a:lstStyle>
            <a:extLst/>
          </a:lstStyle>
          <a:p>
            <a:pPr marL="0" indent="0" latinLnBrk="1">
              <a:buNone/>
            </a:pPr>
            <a:r>
              <a:rPr lang="ko-KR" altLang="en-US" sz="1100" dirty="0" smtClean="0">
                <a:latin typeface="HY헤드라인M" pitchFamily="18" charset="-127"/>
                <a:ea typeface="HY헤드라인M" pitchFamily="18" charset="-127"/>
              </a:rPr>
              <a:t>테스트 시스템</a:t>
            </a:r>
            <a:r>
              <a:rPr lang="en-US" altLang="ko-KR" sz="1100" dirty="0" smtClean="0">
                <a:latin typeface="HY헤드라인M" pitchFamily="18" charset="-127"/>
                <a:ea typeface="HY헤드라인M" pitchFamily="18" charset="-127"/>
              </a:rPr>
              <a:t>...</a:t>
            </a:r>
            <a:endParaRPr lang="ko-KR" sz="1100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9" name="Rectangle 3"/>
          <p:cNvSpPr>
            <a:spLocks noGrp="1"/>
          </p:cNvSpPr>
          <p:nvPr>
            <p:ph sz="quarter" idx="14"/>
          </p:nvPr>
        </p:nvSpPr>
        <p:spPr>
          <a:xfrm>
            <a:off x="1547664" y="3440781"/>
            <a:ext cx="2088232" cy="571129"/>
          </a:xfrm>
        </p:spPr>
        <p:txBody>
          <a:bodyPr>
            <a:noAutofit/>
          </a:bodyPr>
          <a:lstStyle>
            <a:extLst/>
          </a:lstStyle>
          <a:p>
            <a:pPr marL="0" indent="0" latinLnBrk="1">
              <a:buNone/>
            </a:pPr>
            <a:r>
              <a:rPr lang="ko-KR" altLang="en-US" sz="2400" dirty="0" smtClean="0">
                <a:latin typeface="HY헤드라인M" pitchFamily="18" charset="-127"/>
                <a:ea typeface="HY헤드라인M" pitchFamily="18" charset="-127"/>
              </a:rPr>
              <a:t>시스템 분석</a:t>
            </a:r>
            <a:r>
              <a:rPr lang="en-US" altLang="ko-KR" sz="2400" dirty="0" smtClean="0">
                <a:latin typeface="HY헤드라인M" pitchFamily="18" charset="-127"/>
                <a:ea typeface="HY헤드라인M" pitchFamily="18" charset="-127"/>
              </a:rPr>
              <a:t>...</a:t>
            </a:r>
            <a:endParaRPr lang="ko-KR" sz="2400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20" name="Rectangle 3"/>
          <p:cNvSpPr>
            <a:spLocks noGrp="1"/>
          </p:cNvSpPr>
          <p:nvPr>
            <p:ph sz="quarter" idx="14"/>
          </p:nvPr>
        </p:nvSpPr>
        <p:spPr>
          <a:xfrm>
            <a:off x="2987824" y="4371950"/>
            <a:ext cx="1872208" cy="571129"/>
          </a:xfrm>
        </p:spPr>
        <p:txBody>
          <a:bodyPr>
            <a:noAutofit/>
          </a:bodyPr>
          <a:lstStyle>
            <a:extLst/>
          </a:lstStyle>
          <a:p>
            <a:pPr marL="0" indent="0" latinLnBrk="1">
              <a:buNone/>
            </a:pPr>
            <a:r>
              <a:rPr lang="ko-KR" altLang="en-US" sz="2000" dirty="0" err="1" smtClean="0">
                <a:latin typeface="HY헤드라인M" pitchFamily="18" charset="-127"/>
                <a:ea typeface="HY헤드라인M" pitchFamily="18" charset="-127"/>
              </a:rPr>
              <a:t>리스크</a:t>
            </a:r>
            <a:r>
              <a:rPr lang="ko-KR" altLang="en-US" sz="2000" dirty="0" smtClean="0">
                <a:latin typeface="HY헤드라인M" pitchFamily="18" charset="-127"/>
                <a:ea typeface="HY헤드라인M" pitchFamily="18" charset="-127"/>
              </a:rPr>
              <a:t> 처리</a:t>
            </a:r>
            <a:r>
              <a:rPr lang="en-US" altLang="ko-KR" sz="2000" dirty="0" smtClean="0">
                <a:latin typeface="HY헤드라인M" pitchFamily="18" charset="-127"/>
                <a:ea typeface="HY헤드라인M" pitchFamily="18" charset="-127"/>
              </a:rPr>
              <a:t>...</a:t>
            </a:r>
            <a:endParaRPr lang="ko-KR" sz="2000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21" name="Rectangle 3"/>
          <p:cNvSpPr>
            <a:spLocks noGrp="1"/>
          </p:cNvSpPr>
          <p:nvPr>
            <p:ph sz="quarter" idx="14"/>
          </p:nvPr>
        </p:nvSpPr>
        <p:spPr>
          <a:xfrm>
            <a:off x="7524328" y="1491630"/>
            <a:ext cx="1224136" cy="571129"/>
          </a:xfrm>
        </p:spPr>
        <p:txBody>
          <a:bodyPr>
            <a:normAutofit/>
          </a:bodyPr>
          <a:lstStyle>
            <a:extLst/>
          </a:lstStyle>
          <a:p>
            <a:pPr marL="0" indent="0" latinLnBrk="1">
              <a:buNone/>
            </a:pPr>
            <a:r>
              <a:rPr lang="ko-KR" altLang="en-US" sz="1200" smtClean="0">
                <a:latin typeface="HY헤드라인M" pitchFamily="18" charset="-127"/>
                <a:ea typeface="HY헤드라인M" pitchFamily="18" charset="-127"/>
              </a:rPr>
              <a:t>인적품질</a:t>
            </a:r>
            <a:r>
              <a:rPr lang="en-US" altLang="ko-KR" sz="1200" dirty="0" smtClean="0">
                <a:latin typeface="HY헤드라인M" pitchFamily="18" charset="-127"/>
                <a:ea typeface="HY헤드라인M" pitchFamily="18" charset="-127"/>
              </a:rPr>
              <a:t>...</a:t>
            </a:r>
            <a:endParaRPr lang="ko-KR" sz="1200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22" name="Rectangle 3"/>
          <p:cNvSpPr>
            <a:spLocks noGrp="1"/>
          </p:cNvSpPr>
          <p:nvPr>
            <p:ph sz="quarter" idx="14"/>
          </p:nvPr>
        </p:nvSpPr>
        <p:spPr>
          <a:xfrm>
            <a:off x="6876256" y="2787774"/>
            <a:ext cx="1872208" cy="571129"/>
          </a:xfrm>
        </p:spPr>
        <p:txBody>
          <a:bodyPr>
            <a:noAutofit/>
          </a:bodyPr>
          <a:lstStyle>
            <a:extLst/>
          </a:lstStyle>
          <a:p>
            <a:pPr marL="0" indent="0" latinLnBrk="1">
              <a:buNone/>
            </a:pPr>
            <a:r>
              <a:rPr lang="ko-KR" altLang="en-US" sz="2000" dirty="0" smtClean="0">
                <a:latin typeface="HY헤드라인M" pitchFamily="18" charset="-127"/>
                <a:ea typeface="HY헤드라인M" pitchFamily="18" charset="-127"/>
              </a:rPr>
              <a:t>품질 캠페인</a:t>
            </a:r>
            <a:r>
              <a:rPr lang="en-US" altLang="ko-KR" sz="2000" dirty="0" smtClean="0">
                <a:latin typeface="HY헤드라인M" pitchFamily="18" charset="-127"/>
                <a:ea typeface="HY헤드라인M" pitchFamily="18" charset="-127"/>
              </a:rPr>
              <a:t>...</a:t>
            </a:r>
            <a:endParaRPr lang="ko-KR" sz="2000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23" name="Rectangle 3"/>
          <p:cNvSpPr>
            <a:spLocks noGrp="1"/>
          </p:cNvSpPr>
          <p:nvPr>
            <p:ph sz="quarter" idx="14"/>
          </p:nvPr>
        </p:nvSpPr>
        <p:spPr>
          <a:xfrm>
            <a:off x="5940152" y="4371950"/>
            <a:ext cx="1872208" cy="571129"/>
          </a:xfrm>
        </p:spPr>
        <p:txBody>
          <a:bodyPr>
            <a:normAutofit/>
          </a:bodyPr>
          <a:lstStyle>
            <a:extLst/>
          </a:lstStyle>
          <a:p>
            <a:pPr marL="0" indent="0" latinLnBrk="1">
              <a:buNone/>
            </a:pPr>
            <a:r>
              <a:rPr lang="ko-KR" altLang="en-US" sz="2000" dirty="0" err="1" smtClean="0">
                <a:latin typeface="HY헤드라인M" pitchFamily="18" charset="-127"/>
                <a:ea typeface="HY헤드라인M" pitchFamily="18" charset="-127"/>
              </a:rPr>
              <a:t>경쟁작</a:t>
            </a:r>
            <a:r>
              <a:rPr lang="en-US" altLang="ko-KR" sz="2000" dirty="0" smtClean="0">
                <a:latin typeface="HY헤드라인M" pitchFamily="18" charset="-127"/>
                <a:ea typeface="HY헤드라인M" pitchFamily="18" charset="-127"/>
              </a:rPr>
              <a:t>...</a:t>
            </a:r>
            <a:endParaRPr lang="ko-KR" sz="2000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24" name="Rectangle 3"/>
          <p:cNvSpPr>
            <a:spLocks noGrp="1"/>
          </p:cNvSpPr>
          <p:nvPr>
            <p:ph sz="quarter" idx="14"/>
          </p:nvPr>
        </p:nvSpPr>
        <p:spPr>
          <a:xfrm>
            <a:off x="3131840" y="2139702"/>
            <a:ext cx="1872208" cy="571129"/>
          </a:xfrm>
        </p:spPr>
        <p:txBody>
          <a:bodyPr>
            <a:normAutofit/>
          </a:bodyPr>
          <a:lstStyle>
            <a:extLst/>
          </a:lstStyle>
          <a:p>
            <a:pPr marL="0" indent="0" latinLnBrk="1">
              <a:buNone/>
            </a:pPr>
            <a:r>
              <a:rPr lang="ko-KR" altLang="en-US" sz="1200" dirty="0" smtClean="0">
                <a:latin typeface="HY헤드라인M" pitchFamily="18" charset="-127"/>
                <a:ea typeface="HY헤드라인M" pitchFamily="18" charset="-127"/>
              </a:rPr>
              <a:t>개발 리소스 </a:t>
            </a:r>
            <a:r>
              <a:rPr lang="ko-KR" altLang="en-US" sz="1050" dirty="0" smtClean="0">
                <a:latin typeface="HY헤드라인M" pitchFamily="18" charset="-127"/>
                <a:ea typeface="HY헤드라인M" pitchFamily="18" charset="-127"/>
              </a:rPr>
              <a:t>관리</a:t>
            </a:r>
            <a:r>
              <a:rPr lang="en-US" altLang="ko-KR" sz="1200" dirty="0" smtClean="0">
                <a:latin typeface="HY헤드라인M" pitchFamily="18" charset="-127"/>
                <a:ea typeface="HY헤드라인M" pitchFamily="18" charset="-127"/>
              </a:rPr>
              <a:t>...</a:t>
            </a:r>
            <a:endParaRPr lang="ko-KR" sz="1200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25" name="Rectangle 3"/>
          <p:cNvSpPr>
            <a:spLocks noGrp="1"/>
          </p:cNvSpPr>
          <p:nvPr>
            <p:ph sz="quarter" idx="14"/>
          </p:nvPr>
        </p:nvSpPr>
        <p:spPr>
          <a:xfrm>
            <a:off x="1907704" y="1419622"/>
            <a:ext cx="1368152" cy="571129"/>
          </a:xfrm>
        </p:spPr>
        <p:txBody>
          <a:bodyPr>
            <a:normAutofit/>
          </a:bodyPr>
          <a:lstStyle>
            <a:extLst/>
          </a:lstStyle>
          <a:p>
            <a:pPr marL="0" indent="0" latinLnBrk="1">
              <a:buNone/>
            </a:pPr>
            <a:r>
              <a:rPr lang="ko-KR" altLang="en-US" sz="1400" dirty="0" smtClean="0">
                <a:latin typeface="HY헤드라인M" pitchFamily="18" charset="-127"/>
                <a:ea typeface="HY헤드라인M" pitchFamily="18" charset="-127"/>
              </a:rPr>
              <a:t>프로세스</a:t>
            </a:r>
            <a:r>
              <a:rPr lang="en-US" altLang="ko-KR" sz="1400" dirty="0" smtClean="0">
                <a:latin typeface="HY헤드라인M" pitchFamily="18" charset="-127"/>
                <a:ea typeface="HY헤드라인M" pitchFamily="18" charset="-127"/>
              </a:rPr>
              <a:t>...</a:t>
            </a:r>
            <a:endParaRPr lang="ko-KR" sz="1400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26" name="Rectangle 3"/>
          <p:cNvSpPr>
            <a:spLocks noGrp="1"/>
          </p:cNvSpPr>
          <p:nvPr>
            <p:ph sz="quarter" idx="14"/>
          </p:nvPr>
        </p:nvSpPr>
        <p:spPr>
          <a:xfrm>
            <a:off x="4716016" y="1491630"/>
            <a:ext cx="1440160" cy="571129"/>
          </a:xfrm>
        </p:spPr>
        <p:txBody>
          <a:bodyPr>
            <a:normAutofit/>
          </a:bodyPr>
          <a:lstStyle>
            <a:extLst/>
          </a:lstStyle>
          <a:p>
            <a:pPr marL="0" indent="0" latinLnBrk="1">
              <a:buNone/>
            </a:pPr>
            <a:r>
              <a:rPr lang="ko-KR" altLang="en-US" sz="1400" dirty="0" smtClean="0">
                <a:latin typeface="HY헤드라인M" pitchFamily="18" charset="-127"/>
                <a:ea typeface="HY헤드라인M" pitchFamily="18" charset="-127"/>
              </a:rPr>
              <a:t>품질인증</a:t>
            </a:r>
            <a:r>
              <a:rPr lang="en-US" altLang="ko-KR" sz="1800" dirty="0" smtClean="0">
                <a:latin typeface="HY헤드라인M" pitchFamily="18" charset="-127"/>
                <a:ea typeface="HY헤드라인M" pitchFamily="18" charset="-127"/>
              </a:rPr>
              <a:t>...</a:t>
            </a:r>
            <a:endParaRPr lang="ko-KR" sz="1800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27" name="Rectangle 3"/>
          <p:cNvSpPr>
            <a:spLocks noGrp="1"/>
          </p:cNvSpPr>
          <p:nvPr>
            <p:ph sz="quarter" idx="14"/>
          </p:nvPr>
        </p:nvSpPr>
        <p:spPr>
          <a:xfrm>
            <a:off x="251520" y="3363838"/>
            <a:ext cx="1872208" cy="571129"/>
          </a:xfrm>
        </p:spPr>
        <p:txBody>
          <a:bodyPr>
            <a:normAutofit/>
          </a:bodyPr>
          <a:lstStyle>
            <a:extLst/>
          </a:lstStyle>
          <a:p>
            <a:pPr marL="0" indent="0" latinLnBrk="1">
              <a:buNone/>
            </a:pPr>
            <a:r>
              <a:rPr lang="ko-KR" altLang="en-US" sz="1400" dirty="0" smtClean="0">
                <a:latin typeface="HY헤드라인M" pitchFamily="18" charset="-127"/>
                <a:ea typeface="HY헤드라인M" pitchFamily="18" charset="-127"/>
              </a:rPr>
              <a:t>게임</a:t>
            </a:r>
            <a:r>
              <a:rPr lang="ko-KR" altLang="en-US" sz="2000" dirty="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1400" dirty="0" smtClean="0">
                <a:latin typeface="HY헤드라인M" pitchFamily="18" charset="-127"/>
                <a:ea typeface="HY헤드라인M" pitchFamily="18" charset="-127"/>
              </a:rPr>
              <a:t>기획</a:t>
            </a:r>
            <a:r>
              <a:rPr lang="en-US" altLang="ko-KR" sz="2000" dirty="0" smtClean="0">
                <a:latin typeface="HY헤드라인M" pitchFamily="18" charset="-127"/>
                <a:ea typeface="HY헤드라인M" pitchFamily="18" charset="-127"/>
              </a:rPr>
              <a:t>...</a:t>
            </a:r>
            <a:endParaRPr lang="ko-KR" sz="2000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28" name="Rectangle 3"/>
          <p:cNvSpPr>
            <a:spLocks noGrp="1"/>
          </p:cNvSpPr>
          <p:nvPr>
            <p:ph sz="quarter" idx="14"/>
          </p:nvPr>
        </p:nvSpPr>
        <p:spPr>
          <a:xfrm>
            <a:off x="6876256" y="2211710"/>
            <a:ext cx="1440160" cy="571129"/>
          </a:xfrm>
        </p:spPr>
        <p:txBody>
          <a:bodyPr>
            <a:normAutofit/>
          </a:bodyPr>
          <a:lstStyle>
            <a:extLst/>
          </a:lstStyle>
          <a:p>
            <a:pPr marL="0" indent="0" latinLnBrk="1">
              <a:buNone/>
            </a:pPr>
            <a:r>
              <a:rPr lang="ko-KR" altLang="en-US" sz="1400" dirty="0" smtClean="0">
                <a:latin typeface="HY헤드라인M" pitchFamily="18" charset="-127"/>
                <a:ea typeface="HY헤드라인M" pitchFamily="18" charset="-127"/>
              </a:rPr>
              <a:t>기술 관리</a:t>
            </a:r>
            <a:r>
              <a:rPr lang="en-US" altLang="ko-KR" sz="1400" dirty="0" smtClean="0">
                <a:latin typeface="HY헤드라인M" pitchFamily="18" charset="-127"/>
                <a:ea typeface="HY헤드라인M" pitchFamily="18" charset="-127"/>
              </a:rPr>
              <a:t>...</a:t>
            </a:r>
            <a:endParaRPr lang="ko-KR" sz="1400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29" name="Rectangle 3"/>
          <p:cNvSpPr>
            <a:spLocks noGrp="1"/>
          </p:cNvSpPr>
          <p:nvPr>
            <p:ph sz="quarter" idx="14"/>
          </p:nvPr>
        </p:nvSpPr>
        <p:spPr>
          <a:xfrm>
            <a:off x="7452320" y="4371950"/>
            <a:ext cx="1224136" cy="571129"/>
          </a:xfrm>
        </p:spPr>
        <p:txBody>
          <a:bodyPr>
            <a:noAutofit/>
          </a:bodyPr>
          <a:lstStyle>
            <a:extLst/>
          </a:lstStyle>
          <a:p>
            <a:pPr marL="0" indent="0" latinLnBrk="1">
              <a:buNone/>
            </a:pPr>
            <a:r>
              <a:rPr lang="ko-KR" altLang="en-US" sz="1200" dirty="0" smtClean="0">
                <a:latin typeface="HY헤드라인M" pitchFamily="18" charset="-127"/>
                <a:ea typeface="HY헤드라인M" pitchFamily="18" charset="-127"/>
              </a:rPr>
              <a:t>성숙도 평가</a:t>
            </a:r>
            <a:r>
              <a:rPr lang="en-US" altLang="ko-KR" sz="1200" dirty="0" smtClean="0">
                <a:latin typeface="HY헤드라인M" pitchFamily="18" charset="-127"/>
                <a:ea typeface="HY헤드라인M" pitchFamily="18" charset="-127"/>
              </a:rPr>
              <a:t>...</a:t>
            </a:r>
            <a:endParaRPr lang="ko-KR" sz="1200" dirty="0"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3200" dirty="0" smtClean="0">
                <a:latin typeface="HY헤드라인M" pitchFamily="18" charset="-127"/>
                <a:ea typeface="HY헤드라인M" pitchFamily="18" charset="-127"/>
              </a:rPr>
              <a:t>Q&amp;A</a:t>
            </a:r>
            <a:endParaRPr lang="ko-KR" altLang="en-US" sz="3200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sz="quarter" idx="13"/>
          </p:nvPr>
        </p:nvSpPr>
        <p:spPr>
          <a:xfrm>
            <a:off x="2699792" y="1784599"/>
            <a:ext cx="3886200" cy="2011287"/>
          </a:xfrm>
        </p:spPr>
        <p:txBody>
          <a:bodyPr>
            <a:normAutofit/>
          </a:bodyPr>
          <a:lstStyle/>
          <a:p>
            <a:endParaRPr lang="en-US" altLang="ko-KR" sz="2000" dirty="0" smtClean="0">
              <a:latin typeface="HY헤드라인M" pitchFamily="18" charset="-127"/>
              <a:ea typeface="HY헤드라인M" pitchFamily="18" charset="-127"/>
            </a:endParaRPr>
          </a:p>
          <a:p>
            <a:endParaRPr lang="en-US" altLang="ko-KR" sz="2000" dirty="0" smtClean="0">
              <a:latin typeface="HY헤드라인M" pitchFamily="18" charset="-127"/>
              <a:ea typeface="HY헤드라인M" pitchFamily="18" charset="-127"/>
            </a:endParaRPr>
          </a:p>
          <a:p>
            <a:r>
              <a:rPr lang="ko-KR" altLang="en-US" sz="2000" dirty="0" smtClean="0">
                <a:latin typeface="HY헤드라인M" pitchFamily="18" charset="-127"/>
                <a:ea typeface="HY헤드라인M" pitchFamily="18" charset="-127"/>
              </a:rPr>
              <a:t>궁금하신 점 있으신가요</a:t>
            </a:r>
            <a:r>
              <a:rPr lang="en-US" altLang="ko-KR" sz="2000" dirty="0" smtClean="0">
                <a:latin typeface="HY헤드라인M" pitchFamily="18" charset="-127"/>
                <a:ea typeface="HY헤드라인M" pitchFamily="18" charset="-127"/>
              </a:rPr>
              <a:t>??</a:t>
            </a:r>
            <a:endParaRPr lang="ko-KR" altLang="en-US" sz="2000" dirty="0"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extLst/>
          </a:lstStyle>
          <a:p>
            <a:r>
              <a:rPr lang="ko-KR" altLang="en-US" sz="3200" dirty="0" smtClean="0">
                <a:latin typeface="HY헤드라인M" pitchFamily="18" charset="-127"/>
                <a:ea typeface="HY헤드라인M" pitchFamily="18" charset="-127"/>
              </a:rPr>
              <a:t>영향력</a:t>
            </a:r>
            <a:r>
              <a:rPr lang="en-US" altLang="ko-KR" sz="3200" dirty="0" smtClean="0">
                <a:latin typeface="HY헤드라인M" pitchFamily="18" charset="-127"/>
                <a:ea typeface="HY헤드라인M" pitchFamily="18" charset="-127"/>
              </a:rPr>
              <a:t>?</a:t>
            </a:r>
            <a:endParaRPr lang="ko-KR" sz="3200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3" name="Rectangle 2"/>
          <p:cNvSpPr>
            <a:spLocks noGrp="1"/>
          </p:cNvSpPr>
          <p:nvPr>
            <p:ph sz="quarter" idx="13"/>
          </p:nvPr>
        </p:nvSpPr>
        <p:spPr>
          <a:xfrm>
            <a:off x="609600" y="1200150"/>
            <a:ext cx="3886200" cy="3200400"/>
          </a:xfrm>
        </p:spPr>
        <p:txBody>
          <a:bodyPr anchor="ctr">
            <a:normAutofit/>
          </a:bodyPr>
          <a:lstStyle>
            <a:extLst/>
          </a:lstStyle>
          <a:p>
            <a:pPr marL="274320" lvl="1" latinLnBrk="1"/>
            <a:r>
              <a:rPr lang="ko-KR" altLang="en-US" sz="1600" dirty="0" smtClean="0">
                <a:latin typeface="HY헤드라인M" pitchFamily="18" charset="-127"/>
                <a:ea typeface="HY헤드라인M" pitchFamily="18" charset="-127"/>
              </a:rPr>
              <a:t>어떤 사물의 효과나 작용이</a:t>
            </a:r>
            <a:endParaRPr lang="en-US" altLang="ko-KR" sz="1600" dirty="0" smtClean="0">
              <a:latin typeface="HY헤드라인M" pitchFamily="18" charset="-127"/>
              <a:ea typeface="HY헤드라인M" pitchFamily="18" charset="-127"/>
            </a:endParaRPr>
          </a:p>
          <a:p>
            <a:pPr marL="274320" lvl="1" latinLnBrk="1">
              <a:buNone/>
            </a:pPr>
            <a:r>
              <a:rPr lang="en-US" altLang="ko-KR" sz="1600" dirty="0" smtClean="0">
                <a:latin typeface="HY헤드라인M" pitchFamily="18" charset="-127"/>
                <a:ea typeface="HY헤드라인M" pitchFamily="18" charset="-127"/>
              </a:rPr>
              <a:t>	</a:t>
            </a:r>
            <a:r>
              <a:rPr lang="ko-KR" altLang="en-US" sz="1600" dirty="0" smtClean="0">
                <a:latin typeface="HY헤드라인M" pitchFamily="18" charset="-127"/>
                <a:ea typeface="HY헤드라인M" pitchFamily="18" charset="-127"/>
              </a:rPr>
              <a:t>다른 것에 미치는 힘 또는 </a:t>
            </a:r>
            <a:endParaRPr lang="en-US" altLang="ko-KR" sz="1600" dirty="0" smtClean="0">
              <a:latin typeface="HY헤드라인M" pitchFamily="18" charset="-127"/>
              <a:ea typeface="HY헤드라인M" pitchFamily="18" charset="-127"/>
            </a:endParaRPr>
          </a:p>
          <a:p>
            <a:pPr marL="274320" lvl="1" latinLnBrk="1">
              <a:buNone/>
            </a:pPr>
            <a:r>
              <a:rPr lang="en-US" altLang="ko-KR" sz="1600" dirty="0" smtClean="0">
                <a:latin typeface="HY헤드라인M" pitchFamily="18" charset="-127"/>
                <a:ea typeface="HY헤드라인M" pitchFamily="18" charset="-127"/>
              </a:rPr>
              <a:t>   </a:t>
            </a:r>
            <a:r>
              <a:rPr lang="ko-KR" altLang="en-US" sz="1600" dirty="0" smtClean="0">
                <a:latin typeface="HY헤드라인M" pitchFamily="18" charset="-127"/>
                <a:ea typeface="HY헤드라인M" pitchFamily="18" charset="-127"/>
              </a:rPr>
              <a:t>그 크기나 정도</a:t>
            </a:r>
            <a:endParaRPr lang="ko-KR" sz="1600" dirty="0">
              <a:latin typeface="HY헤드라인M" pitchFamily="18" charset="-127"/>
              <a:ea typeface="HY헤드라인M" pitchFamily="18" charset="-127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1491630"/>
            <a:ext cx="2304256" cy="3251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2193708"/>
            <a:ext cx="3024336" cy="1890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extLst/>
          </a:lstStyle>
          <a:p>
            <a:r>
              <a:rPr lang="ko-KR" altLang="en-US" sz="3200" dirty="0" smtClean="0">
                <a:latin typeface="HY헤드라인M" pitchFamily="18" charset="-127"/>
                <a:ea typeface="HY헤드라인M" pitchFamily="18" charset="-127"/>
              </a:rPr>
              <a:t>품질의</a:t>
            </a:r>
            <a:r>
              <a:rPr lang="en-US" altLang="ko-KR" sz="3200" dirty="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3200" dirty="0" smtClean="0">
                <a:latin typeface="HY헤드라인M" pitchFamily="18" charset="-127"/>
                <a:ea typeface="HY헤드라인M" pitchFamily="18" charset="-127"/>
              </a:rPr>
              <a:t>영향력</a:t>
            </a:r>
            <a:r>
              <a:rPr lang="en-US" altLang="ko-KR" sz="3200" dirty="0" smtClean="0">
                <a:latin typeface="HY헤드라인M" pitchFamily="18" charset="-127"/>
                <a:ea typeface="HY헤드라인M" pitchFamily="18" charset="-127"/>
              </a:rPr>
              <a:t>?</a:t>
            </a:r>
            <a:endParaRPr lang="ko-KR" sz="3200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3" name="Rectangle 2"/>
          <p:cNvSpPr>
            <a:spLocks noGrp="1"/>
          </p:cNvSpPr>
          <p:nvPr>
            <p:ph sz="quarter" idx="13"/>
          </p:nvPr>
        </p:nvSpPr>
        <p:spPr/>
        <p:txBody>
          <a:bodyPr anchor="ctr">
            <a:normAutofit/>
          </a:bodyPr>
          <a:lstStyle>
            <a:extLst/>
          </a:lstStyle>
          <a:p>
            <a:pPr marL="274320" lvl="1" latinLnBrk="1"/>
            <a:r>
              <a:rPr lang="ko-KR" altLang="en-US" sz="1400" dirty="0" smtClean="0">
                <a:latin typeface="HY헤드라인M" pitchFamily="18" charset="-127"/>
                <a:ea typeface="HY헤드라인M" pitchFamily="18" charset="-127"/>
              </a:rPr>
              <a:t>품질이 고객에게 미치는 영향</a:t>
            </a:r>
            <a:endParaRPr lang="en-US" altLang="ko-KR" sz="1400" dirty="0" smtClean="0">
              <a:latin typeface="HY헤드라인M" pitchFamily="18" charset="-127"/>
              <a:ea typeface="HY헤드라인M" pitchFamily="18" charset="-127"/>
            </a:endParaRPr>
          </a:p>
          <a:p>
            <a:pPr marL="274320" lvl="1" latinLnBrk="1"/>
            <a:r>
              <a:rPr lang="ko-KR" altLang="en-US" sz="1400" dirty="0" smtClean="0">
                <a:latin typeface="HY헤드라인M" pitchFamily="18" charset="-127"/>
                <a:ea typeface="HY헤드라인M" pitchFamily="18" charset="-127"/>
              </a:rPr>
              <a:t>고객이 회사에 미치는 영향</a:t>
            </a:r>
            <a:endParaRPr lang="en-US" altLang="ko-KR" sz="1400" dirty="0" smtClean="0">
              <a:latin typeface="HY헤드라인M" pitchFamily="18" charset="-127"/>
              <a:ea typeface="HY헤드라인M" pitchFamily="18" charset="-127"/>
            </a:endParaRPr>
          </a:p>
          <a:p>
            <a:pPr marL="274320" lvl="1" latinLnBrk="1"/>
            <a:r>
              <a:rPr lang="ko-KR" altLang="en-US" sz="1400" dirty="0" smtClean="0">
                <a:latin typeface="HY헤드라인M" pitchFamily="18" charset="-127"/>
                <a:ea typeface="HY헤드라인M" pitchFamily="18" charset="-127"/>
              </a:rPr>
              <a:t>게임이 품질에 미치는 영향</a:t>
            </a:r>
            <a:endParaRPr lang="en-US" altLang="ko-KR" sz="1400" dirty="0" smtClean="0">
              <a:latin typeface="HY헤드라인M" pitchFamily="18" charset="-127"/>
              <a:ea typeface="HY헤드라인M" pitchFamily="18" charset="-127"/>
            </a:endParaRPr>
          </a:p>
          <a:p>
            <a:pPr marL="274320" lvl="1" latinLnBrk="1"/>
            <a:r>
              <a:rPr lang="ko-KR" altLang="en-US" sz="1400" dirty="0" smtClean="0">
                <a:latin typeface="HY헤드라인M" pitchFamily="18" charset="-127"/>
                <a:ea typeface="HY헤드라인M" pitchFamily="18" charset="-127"/>
              </a:rPr>
              <a:t>품질이 게임에 미치는 영향</a:t>
            </a:r>
            <a:endParaRPr lang="en-US" altLang="ko-KR" sz="14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pic>
        <p:nvPicPr>
          <p:cNvPr id="45062" name="Picture 6" descr="http://t0.gstatic.com/images?q=tbn:r23Min2v81DsGM::&amp;t=1&amp;h=197&amp;w=256&amp;usg=__EA0bVKmiWf6Adle1PgxDgKgNLgU=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123478"/>
            <a:ext cx="2248577" cy="1728192"/>
          </a:xfrm>
          <a:prstGeom prst="rect">
            <a:avLst/>
          </a:prstGeom>
          <a:noFill/>
        </p:spPr>
      </p:pic>
      <p:pic>
        <p:nvPicPr>
          <p:cNvPr id="45064" name="Picture 8" descr="http://biobreak.files.wordpress.com/2009/05/fat_gamer_ki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4248" y="1419622"/>
            <a:ext cx="2138637" cy="2592288"/>
          </a:xfrm>
          <a:prstGeom prst="rect">
            <a:avLst/>
          </a:prstGeom>
          <a:noFill/>
        </p:spPr>
      </p:pic>
      <p:pic>
        <p:nvPicPr>
          <p:cNvPr id="47106" name="Picture 2" descr="http://c2.api.ning.com/files/pRiiw9OH3OR-imEtBtDkN3AkjFotJbqfdWw*DmFbMuKZfudh7W9wXJm7Nu12Cq46VPQaUfmd1EHTcm11y3e53WwKokgx4Ywg/gamer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79912" y="2139702"/>
            <a:ext cx="2857500" cy="28575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ko-KR" altLang="en-US" sz="3200" dirty="0" smtClean="0">
                <a:latin typeface="HY헤드라인M" pitchFamily="18" charset="-127"/>
                <a:ea typeface="HY헤드라인M" pitchFamily="18" charset="-127"/>
              </a:rPr>
              <a:t>영향력을 주는 행위</a:t>
            </a:r>
            <a:endParaRPr lang="ko-KR" sz="3200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4" name="Rectangle 3"/>
          <p:cNvSpPr>
            <a:spLocks noGrp="1"/>
          </p:cNvSpPr>
          <p:nvPr>
            <p:ph sz="quarter" idx="14"/>
          </p:nvPr>
        </p:nvSpPr>
        <p:spPr>
          <a:xfrm>
            <a:off x="541784" y="3291830"/>
            <a:ext cx="3886200" cy="1224136"/>
          </a:xfrm>
        </p:spPr>
        <p:txBody>
          <a:bodyPr>
            <a:normAutofit/>
          </a:bodyPr>
          <a:lstStyle>
            <a:extLst/>
          </a:lstStyle>
          <a:p>
            <a:pPr marL="0" indent="0" latinLnBrk="1">
              <a:buNone/>
            </a:pPr>
            <a:endParaRPr lang="en-US" altLang="ko-KR" sz="1800" dirty="0" smtClean="0">
              <a:latin typeface="HY헤드라인M" pitchFamily="18" charset="-127"/>
              <a:ea typeface="HY헤드라인M" pitchFamily="18" charset="-127"/>
            </a:endParaRPr>
          </a:p>
          <a:p>
            <a:pPr marL="0" indent="0" latinLnBrk="1">
              <a:buNone/>
            </a:pPr>
            <a:r>
              <a:rPr lang="ko-KR" altLang="en-US" sz="1800" dirty="0" smtClean="0">
                <a:latin typeface="HY헤드라인M" pitchFamily="18" charset="-127"/>
                <a:ea typeface="HY헤드라인M" pitchFamily="18" charset="-127"/>
              </a:rPr>
              <a:t>영향력과 설득력은 다르게 작용한다</a:t>
            </a:r>
            <a:r>
              <a:rPr lang="en-US" altLang="ko-KR" sz="1800" dirty="0" smtClean="0">
                <a:latin typeface="HY헤드라인M" pitchFamily="18" charset="-127"/>
                <a:ea typeface="HY헤드라인M" pitchFamily="18" charset="-127"/>
              </a:rPr>
              <a:t>.</a:t>
            </a:r>
            <a:endParaRPr lang="ko-KR" sz="1800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0" name="내용 개체 틀 9"/>
          <p:cNvSpPr>
            <a:spLocks noGrp="1"/>
          </p:cNvSpPr>
          <p:nvPr>
            <p:ph sz="quarter" idx="13"/>
          </p:nvPr>
        </p:nvSpPr>
        <p:spPr>
          <a:xfrm>
            <a:off x="609600" y="1347614"/>
            <a:ext cx="3886200" cy="3268624"/>
          </a:xfrm>
        </p:spPr>
        <p:txBody>
          <a:bodyPr>
            <a:normAutofit/>
          </a:bodyPr>
          <a:lstStyle/>
          <a:p>
            <a:pPr>
              <a:buNone/>
            </a:pPr>
            <a:endParaRPr lang="en-US" altLang="ko-KR" sz="2000" dirty="0" smtClean="0">
              <a:latin typeface="HY헤드라인M" pitchFamily="18" charset="-127"/>
              <a:ea typeface="HY헤드라인M" pitchFamily="18" charset="-127"/>
            </a:endParaRPr>
          </a:p>
          <a:p>
            <a:pPr lvl="1"/>
            <a:r>
              <a:rPr lang="ko-KR" altLang="en-US" sz="1800" dirty="0" smtClean="0">
                <a:latin typeface="HY헤드라인M" pitchFamily="18" charset="-127"/>
                <a:ea typeface="HY헤드라인M" pitchFamily="18" charset="-127"/>
              </a:rPr>
              <a:t>회사로서의 영향력</a:t>
            </a:r>
            <a:endParaRPr lang="en-US" altLang="ko-KR" sz="1800" dirty="0" smtClean="0">
              <a:latin typeface="HY헤드라인M" pitchFamily="18" charset="-127"/>
              <a:ea typeface="HY헤드라인M" pitchFamily="18" charset="-127"/>
            </a:endParaRPr>
          </a:p>
          <a:p>
            <a:pPr lvl="1"/>
            <a:r>
              <a:rPr lang="ko-KR" altLang="en-US" sz="1800" dirty="0" smtClean="0">
                <a:latin typeface="HY헤드라인M" pitchFamily="18" charset="-127"/>
                <a:ea typeface="HY헤드라인M" pitchFamily="18" charset="-127"/>
              </a:rPr>
              <a:t>팀으로서의 영향력</a:t>
            </a:r>
            <a:endParaRPr lang="en-US" altLang="ko-KR" sz="1800" dirty="0" smtClean="0">
              <a:latin typeface="HY헤드라인M" pitchFamily="18" charset="-127"/>
              <a:ea typeface="HY헤드라인M" pitchFamily="18" charset="-127"/>
            </a:endParaRPr>
          </a:p>
          <a:p>
            <a:pPr lvl="1"/>
            <a:r>
              <a:rPr lang="ko-KR" altLang="en-US" sz="1800" dirty="0" smtClean="0">
                <a:latin typeface="HY헤드라인M" pitchFamily="18" charset="-127"/>
                <a:ea typeface="HY헤드라인M" pitchFamily="18" charset="-127"/>
              </a:rPr>
              <a:t>개인으로서의 영향력</a:t>
            </a:r>
            <a:endParaRPr lang="en-US" altLang="ko-KR" sz="18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0530" y="1617315"/>
            <a:ext cx="4171950" cy="311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altLang="ko-KR" sz="3200" dirty="0" smtClean="0">
                <a:latin typeface="HY헤드라인M" pitchFamily="18" charset="-127"/>
                <a:ea typeface="HY헤드라인M" pitchFamily="18" charset="-127"/>
              </a:rPr>
              <a:t>QA</a:t>
            </a:r>
            <a:r>
              <a:rPr lang="ko-KR" altLang="en-US" sz="3200" dirty="0" smtClean="0">
                <a:latin typeface="HY헤드라인M" pitchFamily="18" charset="-127"/>
                <a:ea typeface="HY헤드라인M" pitchFamily="18" charset="-127"/>
              </a:rPr>
              <a:t>의</a:t>
            </a:r>
            <a:r>
              <a:rPr lang="en-US" altLang="ko-KR" sz="3200" dirty="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3200" dirty="0" smtClean="0">
                <a:latin typeface="HY헤드라인M" pitchFamily="18" charset="-127"/>
                <a:ea typeface="HY헤드라인M" pitchFamily="18" charset="-127"/>
              </a:rPr>
              <a:t>영향력</a:t>
            </a:r>
            <a:r>
              <a:rPr lang="en-US" altLang="ko-KR" sz="3200" dirty="0" smtClean="0">
                <a:latin typeface="HY헤드라인M" pitchFamily="18" charset="-127"/>
                <a:ea typeface="HY헤드라인M" pitchFamily="18" charset="-127"/>
              </a:rPr>
              <a:t>?</a:t>
            </a:r>
            <a:endParaRPr lang="ko-KR" sz="3200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3" name="Rectangle 2"/>
          <p:cNvSpPr>
            <a:spLocks noGrp="1"/>
          </p:cNvSpPr>
          <p:nvPr>
            <p:ph sz="quarter" idx="13"/>
          </p:nvPr>
        </p:nvSpPr>
        <p:spPr>
          <a:xfrm>
            <a:off x="609600" y="1315566"/>
            <a:ext cx="3886200" cy="3200400"/>
          </a:xfrm>
        </p:spPr>
        <p:txBody>
          <a:bodyPr anchor="ctr"/>
          <a:lstStyle>
            <a:extLst/>
          </a:lstStyle>
          <a:p>
            <a:pPr marL="274320" lvl="1" latinLnBrk="1"/>
            <a:r>
              <a:rPr lang="en-US" altLang="ko-KR" sz="1800" dirty="0" smtClean="0">
                <a:latin typeface="HY헤드라인M" pitchFamily="18" charset="-127"/>
                <a:ea typeface="HY헤드라인M" pitchFamily="18" charset="-127"/>
              </a:rPr>
              <a:t>QA</a:t>
            </a:r>
            <a:r>
              <a:rPr lang="ko-KR" altLang="en-US" sz="1800" dirty="0" smtClean="0">
                <a:latin typeface="HY헤드라인M" pitchFamily="18" charset="-127"/>
                <a:ea typeface="HY헤드라인M" pitchFamily="18" charset="-127"/>
              </a:rPr>
              <a:t>팀이 개발팀에 미치는 영향</a:t>
            </a:r>
            <a:endParaRPr lang="en-US" altLang="ko-KR" sz="18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4" name="Rectangle 2"/>
          <p:cNvSpPr>
            <a:spLocks noGrp="1"/>
          </p:cNvSpPr>
          <p:nvPr>
            <p:ph sz="quarter" idx="13"/>
          </p:nvPr>
        </p:nvSpPr>
        <p:spPr>
          <a:xfrm>
            <a:off x="4788024" y="1243558"/>
            <a:ext cx="3886200" cy="3200400"/>
          </a:xfrm>
        </p:spPr>
        <p:txBody>
          <a:bodyPr anchor="ctr">
            <a:normAutofit/>
          </a:bodyPr>
          <a:lstStyle>
            <a:extLst/>
          </a:lstStyle>
          <a:p>
            <a:pPr marL="274320" lvl="1" latinLnBrk="1"/>
            <a:r>
              <a:rPr lang="ko-KR" altLang="en-US" sz="1800" dirty="0" smtClean="0">
                <a:latin typeface="HY헤드라인M" pitchFamily="18" charset="-127"/>
                <a:ea typeface="HY헤드라인M" pitchFamily="18" charset="-127"/>
              </a:rPr>
              <a:t>기준제시</a:t>
            </a:r>
            <a:endParaRPr lang="en-US" altLang="ko-KR" sz="1800" dirty="0" smtClean="0">
              <a:latin typeface="HY헤드라인M" pitchFamily="18" charset="-127"/>
              <a:ea typeface="HY헤드라인M" pitchFamily="18" charset="-127"/>
            </a:endParaRPr>
          </a:p>
          <a:p>
            <a:pPr marL="274320" lvl="1" latinLnBrk="1"/>
            <a:r>
              <a:rPr lang="ko-KR" altLang="en-US" sz="1800" dirty="0" smtClean="0">
                <a:latin typeface="HY헤드라인M" pitchFamily="18" charset="-127"/>
                <a:ea typeface="HY헤드라인M" pitchFamily="18" charset="-127"/>
              </a:rPr>
              <a:t>부정적 태도 지양</a:t>
            </a:r>
            <a:endParaRPr lang="en-US" altLang="ko-KR" sz="1800" dirty="0" smtClean="0">
              <a:latin typeface="HY헤드라인M" pitchFamily="18" charset="-127"/>
              <a:ea typeface="HY헤드라인M" pitchFamily="18" charset="-127"/>
            </a:endParaRPr>
          </a:p>
          <a:p>
            <a:pPr marL="274320" lvl="1" latinLnBrk="1"/>
            <a:r>
              <a:rPr lang="ko-KR" altLang="en-US" sz="1800" dirty="0" smtClean="0">
                <a:latin typeface="HY헤드라인M" pitchFamily="18" charset="-127"/>
                <a:ea typeface="HY헤드라인M" pitchFamily="18" charset="-127"/>
              </a:rPr>
              <a:t>우선적 전달</a:t>
            </a:r>
            <a:endParaRPr lang="en-US" altLang="ko-KR" sz="1800" dirty="0" smtClean="0">
              <a:latin typeface="HY헤드라인M" pitchFamily="18" charset="-127"/>
              <a:ea typeface="HY헤드라인M" pitchFamily="18" charset="-127"/>
            </a:endParaRPr>
          </a:p>
          <a:p>
            <a:pPr marL="274320" lvl="1" latinLnBrk="1"/>
            <a:r>
              <a:rPr lang="ko-KR" altLang="en-US" sz="1800" dirty="0" smtClean="0">
                <a:latin typeface="HY헤드라인M" pitchFamily="18" charset="-127"/>
                <a:ea typeface="HY헤드라인M" pitchFamily="18" charset="-127"/>
              </a:rPr>
              <a:t>실력</a:t>
            </a:r>
            <a:endParaRPr lang="en-US" altLang="ko-KR" sz="1800" dirty="0" smtClean="0"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ko-KR" altLang="en-US" sz="3200" dirty="0" smtClean="0">
                <a:latin typeface="HY헤드라인M" pitchFamily="18" charset="-127"/>
                <a:ea typeface="HY헤드라인M" pitchFamily="18" charset="-127"/>
              </a:rPr>
              <a:t>기준을 제시하라</a:t>
            </a:r>
            <a:r>
              <a:rPr lang="en-US" altLang="ko-KR" sz="3200" dirty="0" smtClean="0">
                <a:latin typeface="HY헤드라인M" pitchFamily="18" charset="-127"/>
                <a:ea typeface="HY헤드라인M" pitchFamily="18" charset="-127"/>
              </a:rPr>
              <a:t>.</a:t>
            </a:r>
            <a:endParaRPr lang="ko-KR" sz="3200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9" name="내용 개체 틀 8"/>
          <p:cNvSpPr>
            <a:spLocks noGrp="1"/>
          </p:cNvSpPr>
          <p:nvPr>
            <p:ph sz="quarter" idx="13"/>
          </p:nvPr>
        </p:nvSpPr>
        <p:spPr>
          <a:xfrm>
            <a:off x="251520" y="1707654"/>
            <a:ext cx="3886200" cy="2481473"/>
          </a:xfrm>
        </p:spPr>
        <p:txBody>
          <a:bodyPr>
            <a:normAutofit/>
          </a:bodyPr>
          <a:lstStyle/>
          <a:p>
            <a:r>
              <a:rPr lang="ko-KR" altLang="en-US" sz="1000" dirty="0" smtClean="0">
                <a:latin typeface="HY헤드라인M" pitchFamily="18" charset="-127"/>
                <a:ea typeface="HY헤드라인M" pitchFamily="18" charset="-127"/>
              </a:rPr>
              <a:t>우리는 팔기 위해 도움을 주는 것</a:t>
            </a:r>
            <a:endParaRPr lang="en-US" altLang="ko-KR" sz="1000" dirty="0" smtClean="0">
              <a:latin typeface="HY헤드라인M" pitchFamily="18" charset="-127"/>
              <a:ea typeface="HY헤드라인M" pitchFamily="18" charset="-127"/>
            </a:endParaRPr>
          </a:p>
          <a:p>
            <a:r>
              <a:rPr lang="ko-KR" altLang="en-US" sz="1000" dirty="0" smtClean="0">
                <a:latin typeface="HY헤드라인M" pitchFamily="18" charset="-127"/>
                <a:ea typeface="HY헤드라인M" pitchFamily="18" charset="-127"/>
              </a:rPr>
              <a:t>개발에 해가 되는 일이 아님</a:t>
            </a:r>
            <a:endParaRPr lang="en-US" altLang="ko-KR" sz="1000" dirty="0" smtClean="0">
              <a:latin typeface="HY헤드라인M" pitchFamily="18" charset="-127"/>
              <a:ea typeface="HY헤드라인M" pitchFamily="18" charset="-127"/>
            </a:endParaRPr>
          </a:p>
          <a:p>
            <a:r>
              <a:rPr lang="ko-KR" altLang="en-US" sz="1000" dirty="0" smtClean="0">
                <a:latin typeface="HY헤드라인M" pitchFamily="18" charset="-127"/>
                <a:ea typeface="HY헤드라인M" pitchFamily="18" charset="-127"/>
              </a:rPr>
              <a:t>귀찮게 하는 것이 아닌 귀하게 하는 것</a:t>
            </a:r>
            <a:endParaRPr lang="en-US" altLang="ko-KR" sz="1000" dirty="0" smtClean="0">
              <a:latin typeface="HY헤드라인M" pitchFamily="18" charset="-127"/>
              <a:ea typeface="HY헤드라인M" pitchFamily="18" charset="-127"/>
            </a:endParaRPr>
          </a:p>
          <a:p>
            <a:pPr lvl="1"/>
            <a:endParaRPr lang="en-US" altLang="ko-KR" sz="1800" dirty="0" smtClean="0">
              <a:latin typeface="HY헤드라인M" pitchFamily="18" charset="-127"/>
              <a:ea typeface="HY헤드라인M" pitchFamily="18" charset="-127"/>
            </a:endParaRPr>
          </a:p>
          <a:p>
            <a:pPr lvl="1"/>
            <a:r>
              <a:rPr lang="ko-KR" altLang="en-US" sz="3200" dirty="0" smtClean="0">
                <a:latin typeface="HY헤드라인M" pitchFamily="18" charset="-127"/>
                <a:ea typeface="HY헤드라인M" pitchFamily="18" charset="-127"/>
              </a:rPr>
              <a:t>가 치 창 조</a:t>
            </a:r>
          </a:p>
        </p:txBody>
      </p:sp>
      <p:sp>
        <p:nvSpPr>
          <p:cNvPr id="5" name="내용 개체 틀 8"/>
          <p:cNvSpPr>
            <a:spLocks noGrp="1"/>
          </p:cNvSpPr>
          <p:nvPr>
            <p:ph sz="quarter" idx="13"/>
          </p:nvPr>
        </p:nvSpPr>
        <p:spPr>
          <a:xfrm>
            <a:off x="4716016" y="1419622"/>
            <a:ext cx="4248472" cy="3384376"/>
          </a:xfrm>
        </p:spPr>
        <p:txBody>
          <a:bodyPr>
            <a:noAutofit/>
          </a:bodyPr>
          <a:lstStyle/>
          <a:p>
            <a:pPr marL="731520" lvl="2" indent="-274320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</a:pPr>
            <a:r>
              <a:rPr lang="ko-KR" altLang="en-US" sz="1050" dirty="0" smtClean="0">
                <a:latin typeface="HY헤드라인M" pitchFamily="18" charset="-127"/>
                <a:ea typeface="HY헤드라인M" pitchFamily="18" charset="-127"/>
              </a:rPr>
              <a:t>제품은 팔기 위해 존재</a:t>
            </a:r>
            <a:endParaRPr lang="en-US" altLang="ko-KR" sz="1050" dirty="0" smtClean="0">
              <a:latin typeface="HY헤드라인M" pitchFamily="18" charset="-127"/>
              <a:ea typeface="HY헤드라인M" pitchFamily="18" charset="-127"/>
            </a:endParaRPr>
          </a:p>
          <a:p>
            <a:pPr marL="731520" lvl="2" indent="-274320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</a:pPr>
            <a:r>
              <a:rPr lang="ko-KR" altLang="en-US" sz="1050" dirty="0" smtClean="0">
                <a:latin typeface="HY헤드라인M" pitchFamily="18" charset="-127"/>
                <a:ea typeface="HY헤드라인M" pitchFamily="18" charset="-127"/>
              </a:rPr>
              <a:t>제품이 팔리지 않는 것은 품질이 떨어지는 것도 한 몫</a:t>
            </a:r>
            <a:endParaRPr lang="en-US" altLang="ko-KR" sz="1050" dirty="0" smtClean="0">
              <a:latin typeface="HY헤드라인M" pitchFamily="18" charset="-127"/>
              <a:ea typeface="HY헤드라인M" pitchFamily="18" charset="-127"/>
            </a:endParaRPr>
          </a:p>
          <a:p>
            <a:pPr marL="731520" lvl="2" indent="-274320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</a:pPr>
            <a:r>
              <a:rPr lang="ko-KR" altLang="en-US" sz="1050" dirty="0" smtClean="0">
                <a:latin typeface="HY헤드라인M" pitchFamily="18" charset="-127"/>
                <a:ea typeface="HY헤드라인M" pitchFamily="18" charset="-127"/>
              </a:rPr>
              <a:t>소비자들의 많은 부류가 이미 구입하고 나서 잘 못 샀다고 판단</a:t>
            </a:r>
            <a:endParaRPr lang="en-US" altLang="ko-KR" sz="1050" dirty="0" smtClean="0">
              <a:latin typeface="HY헤드라인M" pitchFamily="18" charset="-127"/>
              <a:ea typeface="HY헤드라인M" pitchFamily="18" charset="-127"/>
            </a:endParaRPr>
          </a:p>
          <a:p>
            <a:pPr marL="1188720" lvl="3" indent="-274320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</a:pPr>
            <a:r>
              <a:rPr lang="ko-KR" altLang="en-US" sz="900" dirty="0" smtClean="0">
                <a:latin typeface="HY헤드라인M" pitchFamily="18" charset="-127"/>
                <a:ea typeface="HY헤드라인M" pitchFamily="18" charset="-127"/>
              </a:rPr>
              <a:t>적극적인 반품에 대한 수요 비율이 낮음</a:t>
            </a:r>
            <a:endParaRPr lang="en-US" altLang="ko-KR" sz="900" dirty="0" smtClean="0">
              <a:latin typeface="HY헤드라인M" pitchFamily="18" charset="-127"/>
              <a:ea typeface="HY헤드라인M" pitchFamily="18" charset="-127"/>
            </a:endParaRPr>
          </a:p>
          <a:p>
            <a:pPr marL="1188720" lvl="3" indent="-274320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</a:pPr>
            <a:r>
              <a:rPr lang="ko-KR" altLang="en-US" sz="900" dirty="0" smtClean="0">
                <a:latin typeface="HY헤드라인M" pitchFamily="18" charset="-127"/>
                <a:ea typeface="HY헤드라인M" pitchFamily="18" charset="-127"/>
              </a:rPr>
              <a:t>이후에 이 제품은 사지 않겠다고 판단</a:t>
            </a:r>
            <a:endParaRPr lang="en-US" altLang="ko-KR" sz="900" dirty="0" smtClean="0">
              <a:latin typeface="HY헤드라인M" pitchFamily="18" charset="-127"/>
              <a:ea typeface="HY헤드라인M" pitchFamily="18" charset="-127"/>
            </a:endParaRPr>
          </a:p>
          <a:p>
            <a:pPr marL="1188720" lvl="3" indent="-274320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</a:pPr>
            <a:r>
              <a:rPr lang="ko-KR" altLang="en-US" sz="900" dirty="0" smtClean="0">
                <a:latin typeface="HY헤드라인M" pitchFamily="18" charset="-127"/>
                <a:ea typeface="HY헤드라인M" pitchFamily="18" charset="-127"/>
              </a:rPr>
              <a:t>하지만 이미 제품은 팔린 상태</a:t>
            </a:r>
            <a:endParaRPr lang="en-US" altLang="ko-KR" sz="900" dirty="0" smtClean="0">
              <a:latin typeface="HY헤드라인M" pitchFamily="18" charset="-127"/>
              <a:ea typeface="HY헤드라인M" pitchFamily="18" charset="-127"/>
            </a:endParaRPr>
          </a:p>
          <a:p>
            <a:pPr marL="731520" lvl="2" indent="-274320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</a:pPr>
            <a:endParaRPr lang="en-US" altLang="ko-KR" sz="1100" dirty="0" smtClean="0">
              <a:latin typeface="HY헤드라인M" pitchFamily="18" charset="-127"/>
              <a:ea typeface="HY헤드라인M" pitchFamily="18" charset="-127"/>
            </a:endParaRPr>
          </a:p>
          <a:p>
            <a:pPr marL="731520" lvl="2" indent="-274320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</a:pPr>
            <a:r>
              <a:rPr lang="ko-KR" altLang="en-US" sz="1050" dirty="0" smtClean="0">
                <a:latin typeface="HY헤드라인M" pitchFamily="18" charset="-127"/>
                <a:ea typeface="HY헤드라인M" pitchFamily="18" charset="-127"/>
              </a:rPr>
              <a:t>온라인 게임은 고객이 한번의 선택으로 구매가 되는 것이 아님</a:t>
            </a:r>
            <a:endParaRPr lang="en-US" altLang="ko-KR" sz="1050" dirty="0" smtClean="0">
              <a:latin typeface="HY헤드라인M" pitchFamily="18" charset="-127"/>
              <a:ea typeface="HY헤드라인M" pitchFamily="18" charset="-127"/>
            </a:endParaRPr>
          </a:p>
          <a:p>
            <a:pPr marL="1188720" lvl="3" indent="-274320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</a:pPr>
            <a:r>
              <a:rPr lang="ko-KR" altLang="en-US" sz="900" dirty="0" smtClean="0">
                <a:latin typeface="HY헤드라인M" pitchFamily="18" charset="-127"/>
                <a:ea typeface="HY헤드라인M" pitchFamily="18" charset="-127"/>
              </a:rPr>
              <a:t>온라인 게임의 특성상 처음부터 구매하지</a:t>
            </a:r>
            <a:r>
              <a:rPr lang="en-US" altLang="ko-KR" sz="900" dirty="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900" dirty="0" smtClean="0">
                <a:latin typeface="HY헤드라인M" pitchFamily="18" charset="-127"/>
                <a:ea typeface="HY헤드라인M" pitchFamily="18" charset="-127"/>
              </a:rPr>
              <a:t>않음</a:t>
            </a:r>
            <a:endParaRPr lang="en-US" altLang="ko-KR" sz="900" dirty="0" smtClean="0">
              <a:latin typeface="HY헤드라인M" pitchFamily="18" charset="-127"/>
              <a:ea typeface="HY헤드라인M" pitchFamily="18" charset="-127"/>
            </a:endParaRPr>
          </a:p>
          <a:p>
            <a:pPr marL="1188720" lvl="3" indent="-274320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</a:pPr>
            <a:r>
              <a:rPr lang="ko-KR" altLang="en-US" sz="900" dirty="0" smtClean="0">
                <a:latin typeface="HY헤드라인M" pitchFamily="18" charset="-127"/>
                <a:ea typeface="HY헤드라인M" pitchFamily="18" charset="-127"/>
              </a:rPr>
              <a:t>이후에 안 사겠다는 것은 이 게임을 안 하겠다는 것과 동일</a:t>
            </a:r>
            <a:endParaRPr lang="en-US" altLang="ko-KR" sz="900" dirty="0" smtClean="0">
              <a:latin typeface="HY헤드라인M" pitchFamily="18" charset="-127"/>
              <a:ea typeface="HY헤드라인M" pitchFamily="18" charset="-127"/>
            </a:endParaRPr>
          </a:p>
          <a:p>
            <a:pPr marL="1188720" lvl="3" indent="-274320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</a:pPr>
            <a:r>
              <a:rPr lang="ko-KR" altLang="en-US" sz="900" dirty="0" smtClean="0">
                <a:latin typeface="HY헤드라인M" pitchFamily="18" charset="-127"/>
                <a:ea typeface="HY헤드라인M" pitchFamily="18" charset="-127"/>
              </a:rPr>
              <a:t>처음부터 게임에 대해 질 떨어진다고 생각하면 이후의 접속은 힘들다</a:t>
            </a:r>
            <a:endParaRPr lang="en-US" altLang="ko-KR" sz="900" dirty="0" smtClean="0">
              <a:latin typeface="HY헤드라인M" pitchFamily="18" charset="-127"/>
              <a:ea typeface="HY헤드라인M" pitchFamily="18" charset="-127"/>
            </a:endParaRPr>
          </a:p>
          <a:p>
            <a:pPr marL="1188720" lvl="3" indent="-274320">
              <a:spcBef>
                <a:spcPts val="550"/>
              </a:spcBef>
              <a:buClr>
                <a:schemeClr val="accent1"/>
              </a:buClr>
              <a:buSzPct val="70000"/>
              <a:buNone/>
            </a:pPr>
            <a:endParaRPr lang="en-US" altLang="ko-KR" sz="800" dirty="0" smtClean="0">
              <a:latin typeface="HY헤드라인M" pitchFamily="18" charset="-127"/>
              <a:ea typeface="HY헤드라인M" pitchFamily="18" charset="-127"/>
            </a:endParaRPr>
          </a:p>
          <a:p>
            <a:pPr marL="1188720" lvl="3" indent="-274320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</a:pPr>
            <a:endParaRPr lang="en-US" altLang="ko-KR" sz="8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0" name="양쪽 중괄호 9"/>
          <p:cNvSpPr/>
          <p:nvPr/>
        </p:nvSpPr>
        <p:spPr>
          <a:xfrm>
            <a:off x="4932040" y="1491630"/>
            <a:ext cx="4104456" cy="1512168"/>
          </a:xfrm>
          <a:prstGeom prst="brace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120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1" name="양쪽 중괄호 10"/>
          <p:cNvSpPr/>
          <p:nvPr/>
        </p:nvSpPr>
        <p:spPr>
          <a:xfrm>
            <a:off x="4932040" y="3147814"/>
            <a:ext cx="4104456" cy="1512168"/>
          </a:xfrm>
          <a:prstGeom prst="brace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120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2" name="모서리가 둥근 직사각형 11"/>
          <p:cNvSpPr/>
          <p:nvPr/>
        </p:nvSpPr>
        <p:spPr>
          <a:xfrm>
            <a:off x="3923928" y="2067694"/>
            <a:ext cx="936104" cy="2880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dirty="0" smtClean="0">
                <a:latin typeface="HY헤드라인M" pitchFamily="18" charset="-127"/>
                <a:ea typeface="HY헤드라인M" pitchFamily="18" charset="-127"/>
              </a:rPr>
              <a:t>일반 제품</a:t>
            </a:r>
            <a:endParaRPr lang="ko-KR" altLang="en-US" sz="1200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3" name="모서리가 둥근 직사각형 12"/>
          <p:cNvSpPr/>
          <p:nvPr/>
        </p:nvSpPr>
        <p:spPr>
          <a:xfrm>
            <a:off x="3923928" y="3723878"/>
            <a:ext cx="936104" cy="2880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dirty="0" smtClean="0">
                <a:latin typeface="HY헤드라인M" pitchFamily="18" charset="-127"/>
                <a:ea typeface="HY헤드라인M" pitchFamily="18" charset="-127"/>
              </a:rPr>
              <a:t>온라인게임</a:t>
            </a:r>
            <a:endParaRPr lang="ko-KR" altLang="en-US" sz="1100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4" name="내용 개체 틀 8"/>
          <p:cNvSpPr>
            <a:spLocks noGrp="1"/>
          </p:cNvSpPr>
          <p:nvPr>
            <p:ph sz="quarter" idx="13"/>
          </p:nvPr>
        </p:nvSpPr>
        <p:spPr>
          <a:xfrm>
            <a:off x="2555776" y="4659982"/>
            <a:ext cx="3886200" cy="329616"/>
          </a:xfrm>
        </p:spPr>
        <p:txBody>
          <a:bodyPr>
            <a:normAutofit/>
          </a:bodyPr>
          <a:lstStyle/>
          <a:p>
            <a:pPr lvl="1"/>
            <a:r>
              <a:rPr lang="ko-KR" altLang="en-US" sz="1200" dirty="0" smtClean="0">
                <a:latin typeface="HY헤드라인M" pitchFamily="18" charset="-127"/>
                <a:ea typeface="HY헤드라인M" pitchFamily="18" charset="-127"/>
              </a:rPr>
              <a:t>개발팀과 합의된 기준을 목표로 진행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ko-KR" altLang="en-US" sz="3200" dirty="0" smtClean="0">
                <a:latin typeface="HY헤드라인M" pitchFamily="18" charset="-127"/>
                <a:ea typeface="HY헤드라인M" pitchFamily="18" charset="-127"/>
              </a:rPr>
              <a:t>기준을 제시하라</a:t>
            </a:r>
            <a:r>
              <a:rPr lang="en-US" altLang="ko-KR" sz="3200" dirty="0" smtClean="0">
                <a:latin typeface="HY헤드라인M" pitchFamily="18" charset="-127"/>
                <a:ea typeface="HY헤드라인M" pitchFamily="18" charset="-127"/>
              </a:rPr>
              <a:t>.</a:t>
            </a:r>
            <a:endParaRPr lang="ko-KR" sz="3200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3" name="Rectangle 2"/>
          <p:cNvSpPr>
            <a:spLocks noGrp="1"/>
          </p:cNvSpPr>
          <p:nvPr>
            <p:ph sz="quarter" idx="13"/>
          </p:nvPr>
        </p:nvSpPr>
        <p:spPr>
          <a:xfrm>
            <a:off x="609600" y="1352551"/>
            <a:ext cx="3886200" cy="571127"/>
          </a:xfrm>
        </p:spPr>
        <p:txBody>
          <a:bodyPr>
            <a:normAutofit/>
          </a:bodyPr>
          <a:lstStyle>
            <a:extLst/>
          </a:lstStyle>
          <a:p>
            <a:pPr marL="0" indent="0" latinLnBrk="1">
              <a:buNone/>
            </a:pPr>
            <a:r>
              <a:rPr lang="ko-KR" altLang="en-US" sz="2000" dirty="0" smtClean="0">
                <a:latin typeface="HY헤드라인M" pitchFamily="18" charset="-127"/>
                <a:ea typeface="HY헤드라인M" pitchFamily="18" charset="-127"/>
              </a:rPr>
              <a:t>기준 제시</a:t>
            </a:r>
            <a:endParaRPr lang="ko-KR" sz="2000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4" name="Rectangle 3"/>
          <p:cNvSpPr>
            <a:spLocks noGrp="1"/>
          </p:cNvSpPr>
          <p:nvPr>
            <p:ph sz="quarter" idx="14"/>
          </p:nvPr>
        </p:nvSpPr>
        <p:spPr>
          <a:xfrm>
            <a:off x="5006280" y="1352549"/>
            <a:ext cx="3886200" cy="571129"/>
          </a:xfrm>
        </p:spPr>
        <p:txBody>
          <a:bodyPr>
            <a:normAutofit/>
          </a:bodyPr>
          <a:lstStyle>
            <a:extLst/>
          </a:lstStyle>
          <a:p>
            <a:pPr marL="0" indent="0" latinLnBrk="1">
              <a:buNone/>
            </a:pPr>
            <a:r>
              <a:rPr lang="ko-KR" altLang="en-US" sz="2000" dirty="0" smtClean="0">
                <a:latin typeface="HY헤드라인M" pitchFamily="18" charset="-127"/>
                <a:ea typeface="HY헤드라인M" pitchFamily="18" charset="-127"/>
              </a:rPr>
              <a:t>기준 </a:t>
            </a:r>
            <a:r>
              <a:rPr lang="ko-KR" altLang="en-US" sz="2000" dirty="0" err="1" smtClean="0">
                <a:latin typeface="HY헤드라인M" pitchFamily="18" charset="-127"/>
                <a:ea typeface="HY헤드라인M" pitchFamily="18" charset="-127"/>
              </a:rPr>
              <a:t>미제시</a:t>
            </a:r>
            <a:endParaRPr lang="ko-KR" sz="2000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9" name="Rectangle 2"/>
          <p:cNvSpPr txBox="1">
            <a:spLocks/>
          </p:cNvSpPr>
          <p:nvPr/>
        </p:nvSpPr>
        <p:spPr>
          <a:xfrm>
            <a:off x="609600" y="1200150"/>
            <a:ext cx="3886200" cy="32004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extLst/>
          </a:lstStyle>
          <a:p>
            <a:pPr marL="731520" lvl="2" indent="-274320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</a:pPr>
            <a:endParaRPr kumimoji="1" lang="en-US" altLang="ko-KR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Y헤드라인M" pitchFamily="18" charset="-127"/>
              <a:ea typeface="HY헤드라인M" pitchFamily="18" charset="-127"/>
            </a:endParaRPr>
          </a:p>
          <a:p>
            <a:pPr marL="731520" lvl="2" indent="-274320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</a:pPr>
            <a:endParaRPr kumimoji="1" lang="en-US" altLang="ko-KR" sz="1200" dirty="0" smtClean="0">
              <a:latin typeface="HY헤드라인M" pitchFamily="18" charset="-127"/>
              <a:ea typeface="HY헤드라인M" pitchFamily="18" charset="-127"/>
            </a:endParaRPr>
          </a:p>
          <a:p>
            <a:pPr marL="731520" lvl="2" indent="-274320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</a:pPr>
            <a:r>
              <a:rPr kumimoji="1" lang="ko-KR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Y헤드라인M" pitchFamily="18" charset="-127"/>
                <a:ea typeface="HY헤드라인M" pitchFamily="18" charset="-127"/>
              </a:rPr>
              <a:t>품질 기준이나 목표를 사전에 정확히 제시 하여 </a:t>
            </a:r>
            <a:r>
              <a:rPr kumimoji="1" lang="en-US" altLang="ko-KR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Y헤드라인M" pitchFamily="18" charset="-127"/>
                <a:ea typeface="HY헤드라인M" pitchFamily="18" charset="-127"/>
              </a:rPr>
              <a:t>QA</a:t>
            </a:r>
            <a:r>
              <a:rPr kumimoji="1" lang="ko-KR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Y헤드라인M" pitchFamily="18" charset="-127"/>
                <a:ea typeface="HY헤드라인M" pitchFamily="18" charset="-127"/>
              </a:rPr>
              <a:t>에 대한 이해의 상승효과</a:t>
            </a:r>
            <a:endParaRPr kumimoji="1" lang="en-US" altLang="ko-KR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Y헤드라인M" pitchFamily="18" charset="-127"/>
              <a:ea typeface="HY헤드라인M" pitchFamily="18" charset="-127"/>
            </a:endParaRPr>
          </a:p>
          <a:p>
            <a:pPr marL="731520" lvl="2" indent="-274320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</a:pPr>
            <a:endParaRPr kumimoji="1" lang="en-US" altLang="ko-KR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Y헤드라인M" pitchFamily="18" charset="-127"/>
              <a:ea typeface="HY헤드라인M" pitchFamily="18" charset="-127"/>
            </a:endParaRPr>
          </a:p>
          <a:p>
            <a:pPr marL="731520" lvl="2" indent="-274320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</a:pPr>
            <a:r>
              <a:rPr kumimoji="1" lang="ko-KR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Y헤드라인M" pitchFamily="18" charset="-127"/>
                <a:ea typeface="HY헤드라인M" pitchFamily="18" charset="-127"/>
              </a:rPr>
              <a:t>개발자들에게 명확한 기준으로서 어필해야 개발자는 개발에 더욱 치중하여 개발코드 자체의 품질이 올라간다</a:t>
            </a:r>
            <a:r>
              <a:rPr kumimoji="1" lang="en-US" altLang="ko-KR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Y헤드라인M" pitchFamily="18" charset="-127"/>
                <a:ea typeface="HY헤드라인M" pitchFamily="18" charset="-127"/>
              </a:rPr>
              <a:t>.</a:t>
            </a:r>
          </a:p>
          <a:p>
            <a:pPr marL="731520" lvl="2" indent="-274320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</a:pPr>
            <a:endParaRPr kumimoji="1" lang="en-US" altLang="ko-KR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Y헤드라인M" pitchFamily="18" charset="-127"/>
              <a:ea typeface="HY헤드라인M" pitchFamily="18" charset="-127"/>
            </a:endParaRPr>
          </a:p>
          <a:p>
            <a:pPr marL="731520" lvl="2" indent="-274320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</a:pPr>
            <a:r>
              <a:rPr kumimoji="1" lang="ko-KR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Y헤드라인M" pitchFamily="18" charset="-127"/>
                <a:ea typeface="HY헤드라인M" pitchFamily="18" charset="-127"/>
              </a:rPr>
              <a:t>확고한 목표나</a:t>
            </a:r>
            <a:r>
              <a:rPr kumimoji="1" lang="ko-KR" altLang="en-US" sz="1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Y헤드라인M" pitchFamily="18" charset="-127"/>
                <a:ea typeface="HY헤드라인M" pitchFamily="18" charset="-127"/>
              </a:rPr>
              <a:t> </a:t>
            </a:r>
            <a:r>
              <a:rPr kumimoji="1" lang="ko-KR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Y헤드라인M" pitchFamily="18" charset="-127"/>
                <a:ea typeface="HY헤드라인M" pitchFamily="18" charset="-127"/>
              </a:rPr>
              <a:t>기준은 다른 이들에게 신뢰감을 준다</a:t>
            </a:r>
            <a:r>
              <a:rPr kumimoji="1" lang="en-US" altLang="ko-KR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Y헤드라인M" pitchFamily="18" charset="-127"/>
                <a:ea typeface="HY헤드라인M" pitchFamily="18" charset="-127"/>
              </a:rPr>
              <a:t>.</a:t>
            </a:r>
          </a:p>
        </p:txBody>
      </p:sp>
      <p:sp>
        <p:nvSpPr>
          <p:cNvPr id="6" name="Rectangle 2"/>
          <p:cNvSpPr txBox="1">
            <a:spLocks/>
          </p:cNvSpPr>
          <p:nvPr/>
        </p:nvSpPr>
        <p:spPr>
          <a:xfrm>
            <a:off x="4934272" y="1275606"/>
            <a:ext cx="3886200" cy="32004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extLst/>
          </a:lstStyle>
          <a:p>
            <a:pPr marL="731520" lvl="2" indent="-274320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</a:pPr>
            <a:r>
              <a:rPr kumimoji="1" lang="ko-KR" altLang="en-US" sz="1200" dirty="0" smtClean="0">
                <a:latin typeface="HY헤드라인M" pitchFamily="18" charset="-127"/>
                <a:ea typeface="HY헤드라인M" pitchFamily="18" charset="-127"/>
              </a:rPr>
              <a:t>명확한 기준을 제시 하지 못하면 품질에 영향력이 개발팀에 휘둘릴 수 있다</a:t>
            </a:r>
            <a:r>
              <a:rPr kumimoji="1" lang="en-US" altLang="ko-KR" sz="1200" dirty="0" smtClean="0">
                <a:latin typeface="HY헤드라인M" pitchFamily="18" charset="-127"/>
                <a:ea typeface="HY헤드라인M" pitchFamily="18" charset="-127"/>
              </a:rPr>
              <a:t>.</a:t>
            </a:r>
          </a:p>
          <a:p>
            <a:pPr marL="731520" lvl="2" indent="-274320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</a:pPr>
            <a:endParaRPr kumimoji="1" lang="en-US" altLang="ko-KR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Y헤드라인M" pitchFamily="18" charset="-127"/>
              <a:ea typeface="HY헤드라인M" pitchFamily="18" charset="-127"/>
            </a:endParaRPr>
          </a:p>
          <a:p>
            <a:pPr marL="731520" lvl="2" indent="-274320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</a:pPr>
            <a:r>
              <a:rPr kumimoji="1" lang="ko-KR" altLang="en-US" sz="1200" dirty="0" smtClean="0">
                <a:latin typeface="HY헤드라인M" pitchFamily="18" charset="-127"/>
                <a:ea typeface="HY헤드라인M" pitchFamily="18" charset="-127"/>
              </a:rPr>
              <a:t>초기부터 기준이 명확하지 못하면 </a:t>
            </a:r>
            <a:r>
              <a:rPr kumimoji="1" lang="ko-KR" altLang="en-US" sz="1200" dirty="0" smtClean="0">
                <a:latin typeface="HY헤드라인M" pitchFamily="18" charset="-127"/>
                <a:ea typeface="HY헤드라인M" pitchFamily="18" charset="-127"/>
              </a:rPr>
              <a:t>단 방향 </a:t>
            </a:r>
            <a:r>
              <a:rPr kumimoji="1" lang="ko-KR" altLang="en-US" sz="1200" dirty="0" smtClean="0">
                <a:latin typeface="HY헤드라인M" pitchFamily="18" charset="-127"/>
                <a:ea typeface="HY헤드라인M" pitchFamily="18" charset="-127"/>
              </a:rPr>
              <a:t>적이고 </a:t>
            </a:r>
            <a:r>
              <a:rPr kumimoji="1" lang="ko-KR" altLang="en-US" sz="1200" dirty="0" smtClean="0">
                <a:latin typeface="HY헤드라인M" pitchFamily="18" charset="-127"/>
                <a:ea typeface="HY헤드라인M" pitchFamily="18" charset="-127"/>
              </a:rPr>
              <a:t>임기응변 식의 </a:t>
            </a:r>
            <a:r>
              <a:rPr kumimoji="1" lang="ko-KR" altLang="en-US" sz="1200" dirty="0" smtClean="0">
                <a:latin typeface="HY헤드라인M" pitchFamily="18" charset="-127"/>
                <a:ea typeface="HY헤드라인M" pitchFamily="18" charset="-127"/>
              </a:rPr>
              <a:t>진행으로 밖에 되지 못 함</a:t>
            </a:r>
            <a:endParaRPr kumimoji="1" lang="en-US" altLang="ko-KR" sz="1200" dirty="0" smtClean="0">
              <a:latin typeface="HY헤드라인M" pitchFamily="18" charset="-127"/>
              <a:ea typeface="HY헤드라인M" pitchFamily="18" charset="-127"/>
            </a:endParaRPr>
          </a:p>
          <a:p>
            <a:pPr marL="731520" lvl="2" indent="-274320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</a:pPr>
            <a:endParaRPr kumimoji="1" lang="en-US" altLang="ko-KR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Y헤드라인M" pitchFamily="18" charset="-127"/>
              <a:ea typeface="HY헤드라인M" pitchFamily="18" charset="-127"/>
            </a:endParaRPr>
          </a:p>
          <a:p>
            <a:pPr marL="731520" lvl="2" indent="-274320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</a:pPr>
            <a:r>
              <a:rPr kumimoji="1" lang="ko-KR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Y헤드라인M" pitchFamily="18" charset="-127"/>
                <a:ea typeface="HY헤드라인M" pitchFamily="18" charset="-127"/>
              </a:rPr>
              <a:t>신뢰가 떨어진 </a:t>
            </a:r>
            <a:r>
              <a:rPr kumimoji="1" lang="en-US" altLang="ko-KR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Y헤드라인M" pitchFamily="18" charset="-127"/>
                <a:ea typeface="HY헤드라인M" pitchFamily="18" charset="-127"/>
              </a:rPr>
              <a:t>QA</a:t>
            </a:r>
            <a:r>
              <a:rPr kumimoji="1" lang="ko-KR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Y헤드라인M" pitchFamily="18" charset="-127"/>
                <a:ea typeface="HY헤드라인M" pitchFamily="18" charset="-127"/>
              </a:rPr>
              <a:t>는 이미 </a:t>
            </a:r>
            <a:r>
              <a:rPr kumimoji="1" lang="en-US" altLang="ko-KR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Y헤드라인M" pitchFamily="18" charset="-127"/>
                <a:ea typeface="HY헤드라인M" pitchFamily="18" charset="-127"/>
              </a:rPr>
              <a:t>QA</a:t>
            </a:r>
            <a:r>
              <a:rPr kumimoji="1" lang="ko-KR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Y헤드라인M" pitchFamily="18" charset="-127"/>
                <a:ea typeface="HY헤드라인M" pitchFamily="18" charset="-127"/>
              </a:rPr>
              <a:t>가 아니다</a:t>
            </a:r>
            <a:r>
              <a:rPr kumimoji="1" lang="en-US" altLang="ko-KR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Y헤드라인M" pitchFamily="18" charset="-127"/>
                <a:ea typeface="HY헤드라인M" pitchFamily="18" charset="-127"/>
              </a:rPr>
              <a:t>.</a:t>
            </a:r>
          </a:p>
        </p:txBody>
      </p:sp>
      <p:sp>
        <p:nvSpPr>
          <p:cNvPr id="7" name="내용 개체 틀 8"/>
          <p:cNvSpPr txBox="1">
            <a:spLocks/>
          </p:cNvSpPr>
          <p:nvPr/>
        </p:nvSpPr>
        <p:spPr>
          <a:xfrm>
            <a:off x="1907704" y="4618398"/>
            <a:ext cx="5470376" cy="32961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640080" marR="0" lvl="1" indent="-274320" algn="l" defTabSz="914400" rtl="0" eaLnBrk="1" fontAlgn="auto" latinLnBrk="1" hangingPunct="1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"/>
              <a:tabLst/>
              <a:defRPr/>
            </a:pPr>
            <a:r>
              <a:rPr kumimoji="1" lang="ko-KR" alt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Y헤드라인M" pitchFamily="18" charset="-127"/>
                <a:ea typeface="HY헤드라인M" pitchFamily="18" charset="-127"/>
              </a:rPr>
              <a:t>기준이 흔들리거나 위협을 받게 되면</a:t>
            </a:r>
            <a:r>
              <a:rPr kumimoji="1" lang="ko-KR" altLang="en-US" sz="1000" dirty="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kumimoji="1" lang="en-US" altLang="ko-KR" sz="1000" dirty="0" smtClean="0">
                <a:latin typeface="HY헤드라인M" pitchFamily="18" charset="-127"/>
                <a:ea typeface="HY헤드라인M" pitchFamily="18" charset="-127"/>
              </a:rPr>
              <a:t>QA</a:t>
            </a:r>
            <a:r>
              <a:rPr kumimoji="1" lang="ko-KR" altLang="en-US" sz="1100" dirty="0" smtClean="0">
                <a:latin typeface="HY헤드라인M" pitchFamily="18" charset="-127"/>
                <a:ea typeface="HY헤드라인M" pitchFamily="18" charset="-127"/>
              </a:rPr>
              <a:t>활동의 의미가 퇴색 </a:t>
            </a:r>
            <a:r>
              <a:rPr kumimoji="1" lang="en-US" altLang="ko-KR" sz="1100" dirty="0" smtClean="0">
                <a:latin typeface="HY헤드라인M" pitchFamily="18" charset="-127"/>
                <a:ea typeface="HY헤드라인M" pitchFamily="18" charset="-127"/>
              </a:rPr>
              <a:t>(</a:t>
            </a:r>
            <a:r>
              <a:rPr kumimoji="1" lang="ko-KR" altLang="en-US" sz="1100" dirty="0" smtClean="0">
                <a:latin typeface="HY헤드라인M" pitchFamily="18" charset="-127"/>
                <a:ea typeface="HY헤드라인M" pitchFamily="18" charset="-127"/>
              </a:rPr>
              <a:t>품질저하</a:t>
            </a:r>
            <a:r>
              <a:rPr kumimoji="1" lang="en-US" altLang="ko-KR" sz="1100" dirty="0" smtClean="0">
                <a:latin typeface="HY헤드라인M" pitchFamily="18" charset="-127"/>
                <a:ea typeface="HY헤드라인M" pitchFamily="18" charset="-127"/>
              </a:rPr>
              <a:t>)</a:t>
            </a:r>
            <a:endParaRPr kumimoji="1" lang="ko-KR" altLang="en-US" sz="11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ko-KR" altLang="en-US" sz="3200" dirty="0" smtClean="0">
                <a:latin typeface="HY헤드라인M" pitchFamily="18" charset="-127"/>
                <a:ea typeface="HY헤드라인M" pitchFamily="18" charset="-127"/>
              </a:rPr>
              <a:t>기준을 제시하라</a:t>
            </a:r>
            <a:r>
              <a:rPr lang="en-US" altLang="ko-KR" sz="3200" dirty="0" smtClean="0">
                <a:latin typeface="HY헤드라인M" pitchFamily="18" charset="-127"/>
                <a:ea typeface="HY헤드라인M" pitchFamily="18" charset="-127"/>
              </a:rPr>
              <a:t>.</a:t>
            </a:r>
            <a:endParaRPr lang="ko-KR" sz="3200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3" name="Rectangle 2"/>
          <p:cNvSpPr>
            <a:spLocks noGrp="1"/>
          </p:cNvSpPr>
          <p:nvPr>
            <p:ph sz="quarter" idx="13"/>
          </p:nvPr>
        </p:nvSpPr>
        <p:spPr>
          <a:xfrm>
            <a:off x="609600" y="1352551"/>
            <a:ext cx="3886200" cy="571127"/>
          </a:xfrm>
        </p:spPr>
        <p:txBody>
          <a:bodyPr>
            <a:normAutofit/>
          </a:bodyPr>
          <a:lstStyle>
            <a:extLst/>
          </a:lstStyle>
          <a:p>
            <a:pPr marL="0" indent="0" latinLnBrk="1">
              <a:buNone/>
            </a:pPr>
            <a:r>
              <a:rPr lang="ko-KR" altLang="en-US" sz="1800" dirty="0" smtClean="0">
                <a:latin typeface="HY헤드라인M" pitchFamily="18" charset="-127"/>
                <a:ea typeface="HY헤드라인M" pitchFamily="18" charset="-127"/>
              </a:rPr>
              <a:t>게임에서의 절대적 기준</a:t>
            </a:r>
            <a:endParaRPr lang="ko-KR" sz="1800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4" name="Rectangle 3"/>
          <p:cNvSpPr>
            <a:spLocks noGrp="1"/>
          </p:cNvSpPr>
          <p:nvPr>
            <p:ph sz="quarter" idx="14"/>
          </p:nvPr>
        </p:nvSpPr>
        <p:spPr>
          <a:xfrm>
            <a:off x="4934272" y="1352549"/>
            <a:ext cx="3886200" cy="571129"/>
          </a:xfrm>
        </p:spPr>
        <p:txBody>
          <a:bodyPr>
            <a:normAutofit/>
          </a:bodyPr>
          <a:lstStyle>
            <a:extLst/>
          </a:lstStyle>
          <a:p>
            <a:pPr marL="0" indent="0" latinLnBrk="1">
              <a:buNone/>
            </a:pPr>
            <a:r>
              <a:rPr lang="ko-KR" altLang="en-US" sz="1800" dirty="0" smtClean="0">
                <a:latin typeface="HY헤드라인M" pitchFamily="18" charset="-127"/>
                <a:ea typeface="HY헤드라인M" pitchFamily="18" charset="-127"/>
              </a:rPr>
              <a:t>게임에서의 상대적 기준</a:t>
            </a:r>
            <a:endParaRPr lang="ko-KR" sz="1800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9" name="Rectangle 2"/>
          <p:cNvSpPr txBox="1">
            <a:spLocks/>
          </p:cNvSpPr>
          <p:nvPr/>
        </p:nvSpPr>
        <p:spPr>
          <a:xfrm>
            <a:off x="609600" y="1200150"/>
            <a:ext cx="3886200" cy="32004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extLst/>
          </a:lstStyle>
          <a:p>
            <a:pPr marL="274320" lvl="1" indent="-274320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</a:pPr>
            <a:endParaRPr kumimoji="1" lang="en-US" altLang="ko-KR" sz="1200" noProof="0" dirty="0" smtClean="0">
              <a:latin typeface="HY헤드라인M" pitchFamily="18" charset="-127"/>
              <a:ea typeface="HY헤드라인M" pitchFamily="18" charset="-127"/>
            </a:endParaRPr>
          </a:p>
          <a:p>
            <a:pPr marL="274320" lvl="1" indent="-274320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</a:pPr>
            <a:r>
              <a:rPr kumimoji="1" lang="ko-KR" altLang="en-US" sz="1200" noProof="0" dirty="0" smtClean="0">
                <a:latin typeface="HY헤드라인M" pitchFamily="18" charset="-127"/>
                <a:ea typeface="HY헤드라인M" pitchFamily="18" charset="-127"/>
              </a:rPr>
              <a:t>목표에</a:t>
            </a:r>
            <a:r>
              <a:rPr kumimoji="1" lang="en-US" altLang="ko-KR" sz="1200" dirty="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kumimoji="1" lang="ko-KR" altLang="en-US" sz="1200" dirty="0" smtClean="0">
                <a:latin typeface="HY헤드라인M" pitchFamily="18" charset="-127"/>
                <a:ea typeface="HY헤드라인M" pitchFamily="18" charset="-127"/>
              </a:rPr>
              <a:t>따른 내부적 기준 </a:t>
            </a:r>
            <a:r>
              <a:rPr kumimoji="1" lang="ko-KR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Y헤드라인M" pitchFamily="18" charset="-127"/>
                <a:ea typeface="HY헤드라인M" pitchFamily="18" charset="-127"/>
              </a:rPr>
              <a:t>요소</a:t>
            </a:r>
            <a:endParaRPr kumimoji="1" lang="en-US" altLang="ko-KR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Y헤드라인M" pitchFamily="18" charset="-127"/>
              <a:ea typeface="HY헤드라인M" pitchFamily="18" charset="-127"/>
            </a:endParaRPr>
          </a:p>
          <a:p>
            <a:pPr marL="731520" lvl="2" indent="-274320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</a:pPr>
            <a:r>
              <a:rPr kumimoji="1" lang="ko-KR" altLang="en-US" sz="1200" dirty="0" smtClean="0">
                <a:latin typeface="HY헤드라인M" pitchFamily="18" charset="-127"/>
                <a:ea typeface="HY헤드라인M" pitchFamily="18" charset="-127"/>
              </a:rPr>
              <a:t>게임 </a:t>
            </a:r>
            <a:r>
              <a:rPr kumimoji="1" lang="ko-KR" altLang="en-US" sz="1200" dirty="0" err="1" smtClean="0">
                <a:latin typeface="HY헤드라인M" pitchFamily="18" charset="-127"/>
                <a:ea typeface="HY헤드라인M" pitchFamily="18" charset="-127"/>
              </a:rPr>
              <a:t>컨텐츠</a:t>
            </a:r>
            <a:r>
              <a:rPr kumimoji="1" lang="ko-KR" altLang="en-US" sz="1200" dirty="0" smtClean="0">
                <a:latin typeface="HY헤드라인M" pitchFamily="18" charset="-127"/>
                <a:ea typeface="HY헤드라인M" pitchFamily="18" charset="-127"/>
              </a:rPr>
              <a:t> 수량</a:t>
            </a:r>
            <a:endParaRPr kumimoji="1" lang="en-US" altLang="ko-KR" sz="1200" dirty="0" smtClean="0">
              <a:latin typeface="HY헤드라인M" pitchFamily="18" charset="-127"/>
              <a:ea typeface="HY헤드라인M" pitchFamily="18" charset="-127"/>
            </a:endParaRPr>
          </a:p>
          <a:p>
            <a:pPr marL="731520" lvl="2" indent="-274320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</a:pPr>
            <a:r>
              <a:rPr kumimoji="1" lang="ko-KR" altLang="en-US" sz="1200" dirty="0" smtClean="0">
                <a:latin typeface="HY헤드라인M" pitchFamily="18" charset="-127"/>
                <a:ea typeface="HY헤드라인M" pitchFamily="18" charset="-127"/>
              </a:rPr>
              <a:t>게임의 </a:t>
            </a:r>
            <a:r>
              <a:rPr kumimoji="1" lang="ko-KR" altLang="en-US" sz="1200" dirty="0" err="1" smtClean="0">
                <a:latin typeface="HY헤드라인M" pitchFamily="18" charset="-127"/>
                <a:ea typeface="HY헤드라인M" pitchFamily="18" charset="-127"/>
              </a:rPr>
              <a:t>타겟층</a:t>
            </a:r>
            <a:r>
              <a:rPr kumimoji="1" lang="ko-KR" altLang="en-US" sz="1200" dirty="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kumimoji="1" lang="en-US" altLang="ko-KR" sz="1200" dirty="0" smtClean="0">
                <a:latin typeface="HY헤드라인M" pitchFamily="18" charset="-127"/>
                <a:ea typeface="HY헤드라인M" pitchFamily="18" charset="-127"/>
              </a:rPr>
              <a:t>/ </a:t>
            </a:r>
            <a:r>
              <a:rPr kumimoji="1" lang="ko-KR" altLang="en-US" sz="1200" dirty="0" err="1" smtClean="0">
                <a:latin typeface="HY헤드라인M" pitchFamily="18" charset="-127"/>
                <a:ea typeface="HY헤드라인M" pitchFamily="18" charset="-127"/>
              </a:rPr>
              <a:t>타겟에</a:t>
            </a:r>
            <a:r>
              <a:rPr kumimoji="1" lang="ko-KR" altLang="en-US" sz="1200" dirty="0" smtClean="0">
                <a:latin typeface="HY헤드라인M" pitchFamily="18" charset="-127"/>
                <a:ea typeface="HY헤드라인M" pitchFamily="18" charset="-127"/>
              </a:rPr>
              <a:t> 따른 적절한 </a:t>
            </a:r>
            <a:r>
              <a:rPr kumimoji="1" lang="ko-KR" altLang="en-US" sz="1200" dirty="0" err="1" smtClean="0">
                <a:latin typeface="HY헤드라인M" pitchFamily="18" charset="-127"/>
                <a:ea typeface="HY헤드라인M" pitchFamily="18" charset="-127"/>
              </a:rPr>
              <a:t>컨텐츠</a:t>
            </a:r>
            <a:endParaRPr kumimoji="1" lang="en-US" altLang="ko-KR" sz="1200" dirty="0" smtClean="0">
              <a:latin typeface="HY헤드라인M" pitchFamily="18" charset="-127"/>
              <a:ea typeface="HY헤드라인M" pitchFamily="18" charset="-127"/>
            </a:endParaRPr>
          </a:p>
          <a:p>
            <a:pPr marL="731520" lvl="2" indent="-274320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</a:pPr>
            <a:r>
              <a:rPr kumimoji="1" lang="ko-KR" altLang="en-US" sz="1200" dirty="0" smtClean="0">
                <a:latin typeface="HY헤드라인M" pitchFamily="18" charset="-127"/>
                <a:ea typeface="HY헤드라인M" pitchFamily="18" charset="-127"/>
              </a:rPr>
              <a:t>목표된 플레이 시간</a:t>
            </a:r>
            <a:r>
              <a:rPr kumimoji="1" lang="en-US" altLang="ko-KR" sz="1200" dirty="0" smtClean="0">
                <a:latin typeface="HY헤드라인M" pitchFamily="18" charset="-127"/>
                <a:ea typeface="HY헤드라인M" pitchFamily="18" charset="-127"/>
              </a:rPr>
              <a:t>(</a:t>
            </a:r>
            <a:r>
              <a:rPr kumimoji="1" lang="ko-KR" altLang="en-US" sz="1200" dirty="0" err="1" smtClean="0">
                <a:latin typeface="HY헤드라인M" pitchFamily="18" charset="-127"/>
                <a:ea typeface="HY헤드라인M" pitchFamily="18" charset="-127"/>
              </a:rPr>
              <a:t>컨텐츠</a:t>
            </a:r>
            <a:r>
              <a:rPr kumimoji="1" lang="ko-KR" altLang="en-US" sz="1200" dirty="0" smtClean="0">
                <a:latin typeface="HY헤드라인M" pitchFamily="18" charset="-127"/>
                <a:ea typeface="HY헤드라인M" pitchFamily="18" charset="-127"/>
              </a:rPr>
              <a:t> 소모량</a:t>
            </a:r>
            <a:r>
              <a:rPr kumimoji="1" lang="en-US" altLang="ko-KR" sz="1200" dirty="0" smtClean="0">
                <a:latin typeface="HY헤드라인M" pitchFamily="18" charset="-127"/>
                <a:ea typeface="HY헤드라인M" pitchFamily="18" charset="-127"/>
              </a:rPr>
              <a:t>)</a:t>
            </a:r>
          </a:p>
          <a:p>
            <a:pPr marL="731520" lvl="2" indent="-274320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</a:pPr>
            <a:r>
              <a:rPr kumimoji="1" lang="ko-KR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Y헤드라인M" pitchFamily="18" charset="-127"/>
                <a:ea typeface="HY헤드라인M" pitchFamily="18" charset="-127"/>
              </a:rPr>
              <a:t>내제하고 </a:t>
            </a:r>
            <a:r>
              <a:rPr kumimoji="1" lang="ko-KR" alt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Y헤드라인M" pitchFamily="18" charset="-127"/>
                <a:ea typeface="HY헤드라인M" pitchFamily="18" charset="-127"/>
              </a:rPr>
              <a:t>런칭</a:t>
            </a:r>
            <a:r>
              <a:rPr kumimoji="1" lang="ko-KR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Y헤드라인M" pitchFamily="18" charset="-127"/>
                <a:ea typeface="HY헤드라인M" pitchFamily="18" charset="-127"/>
              </a:rPr>
              <a:t> 할 </a:t>
            </a:r>
            <a:r>
              <a:rPr kumimoji="1" lang="ko-KR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Y헤드라인M" pitchFamily="18" charset="-127"/>
                <a:ea typeface="HY헤드라인M" pitchFamily="18" charset="-127"/>
              </a:rPr>
              <a:t>문제점의 수위</a:t>
            </a:r>
            <a:endParaRPr kumimoji="1" lang="en-US" altLang="ko-KR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Y헤드라인M" pitchFamily="18" charset="-127"/>
              <a:ea typeface="HY헤드라인M" pitchFamily="18" charset="-127"/>
            </a:endParaRPr>
          </a:p>
          <a:p>
            <a:pPr marL="731520" lvl="2" indent="-274320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</a:pPr>
            <a:endParaRPr kumimoji="1" lang="en-US" altLang="ko-KR" sz="11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6" name="Rectangle 2"/>
          <p:cNvSpPr txBox="1">
            <a:spLocks/>
          </p:cNvSpPr>
          <p:nvPr/>
        </p:nvSpPr>
        <p:spPr>
          <a:xfrm>
            <a:off x="4932040" y="1198588"/>
            <a:ext cx="3886200" cy="32004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extLst/>
          </a:lstStyle>
          <a:p>
            <a:pPr marL="274320" lvl="1" indent="-274320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</a:pPr>
            <a:endParaRPr kumimoji="1" lang="en-US" altLang="ko-KR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Y헤드라인M" pitchFamily="18" charset="-127"/>
              <a:ea typeface="HY헤드라인M" pitchFamily="18" charset="-127"/>
            </a:endParaRPr>
          </a:p>
          <a:p>
            <a:pPr marL="274320" lvl="1" indent="-274320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</a:pPr>
            <a:r>
              <a:rPr kumimoji="1" lang="ko-KR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Y헤드라인M" pitchFamily="18" charset="-127"/>
                <a:ea typeface="HY헤드라인M" pitchFamily="18" charset="-127"/>
              </a:rPr>
              <a:t>경쟁 제품에 대비하여 우위 또는 동급에 있어야 할 요소</a:t>
            </a:r>
            <a:endParaRPr kumimoji="1" lang="en-US" altLang="ko-KR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Y헤드라인M" pitchFamily="18" charset="-127"/>
              <a:ea typeface="HY헤드라인M" pitchFamily="18" charset="-127"/>
            </a:endParaRPr>
          </a:p>
          <a:p>
            <a:pPr marL="731520" lvl="2" indent="-274320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</a:pPr>
            <a:r>
              <a:rPr kumimoji="1" lang="ko-KR" altLang="en-US" sz="1200" dirty="0" smtClean="0">
                <a:latin typeface="HY헤드라인M" pitchFamily="18" charset="-127"/>
                <a:ea typeface="HY헤드라인M" pitchFamily="18" charset="-127"/>
              </a:rPr>
              <a:t>게임 내 </a:t>
            </a:r>
            <a:r>
              <a:rPr kumimoji="1" lang="ko-KR" altLang="en-US" sz="1200" dirty="0" err="1" smtClean="0">
                <a:latin typeface="HY헤드라인M" pitchFamily="18" charset="-127"/>
                <a:ea typeface="HY헤드라인M" pitchFamily="18" charset="-127"/>
              </a:rPr>
              <a:t>벨런스</a:t>
            </a:r>
            <a:endParaRPr kumimoji="1" lang="en-US" altLang="ko-KR" sz="1200" dirty="0" smtClean="0">
              <a:latin typeface="HY헤드라인M" pitchFamily="18" charset="-127"/>
              <a:ea typeface="HY헤드라인M" pitchFamily="18" charset="-127"/>
            </a:endParaRPr>
          </a:p>
          <a:p>
            <a:pPr marL="731520" lvl="2" indent="-274320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</a:pPr>
            <a:r>
              <a:rPr kumimoji="1" lang="ko-KR" altLang="en-US" sz="1200" dirty="0" smtClean="0">
                <a:latin typeface="HY헤드라인M" pitchFamily="18" charset="-127"/>
                <a:ea typeface="HY헤드라인M" pitchFamily="18" charset="-127"/>
              </a:rPr>
              <a:t>편의적 사항</a:t>
            </a:r>
            <a:endParaRPr kumimoji="1" lang="en-US" altLang="ko-KR" sz="1200" dirty="0" smtClean="0">
              <a:latin typeface="HY헤드라인M" pitchFamily="18" charset="-127"/>
              <a:ea typeface="HY헤드라인M" pitchFamily="18" charset="-127"/>
            </a:endParaRPr>
          </a:p>
          <a:p>
            <a:pPr marL="731520" lvl="2" indent="-274320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</a:pPr>
            <a:r>
              <a:rPr kumimoji="1" lang="en-US" altLang="ko-KR" sz="1200" dirty="0" smtClean="0">
                <a:latin typeface="HY헤드라인M" pitchFamily="18" charset="-127"/>
                <a:ea typeface="HY헤드라인M" pitchFamily="18" charset="-127"/>
              </a:rPr>
              <a:t>Hardware Bounds</a:t>
            </a:r>
          </a:p>
          <a:p>
            <a:pPr marL="731520" lvl="2" indent="-274320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</a:pPr>
            <a:r>
              <a:rPr kumimoji="1" lang="ko-KR" altLang="en-US" sz="1200" dirty="0" smtClean="0">
                <a:latin typeface="HY헤드라인M" pitchFamily="18" charset="-127"/>
                <a:ea typeface="HY헤드라인M" pitchFamily="18" charset="-127"/>
              </a:rPr>
              <a:t>네트워크 사용량 </a:t>
            </a:r>
            <a:r>
              <a:rPr kumimoji="1" lang="en-US" altLang="ko-KR" sz="1200" dirty="0" smtClean="0">
                <a:latin typeface="HY헤드라인M" pitchFamily="18" charset="-127"/>
                <a:ea typeface="HY헤드라인M" pitchFamily="18" charset="-127"/>
              </a:rPr>
              <a:t>/ </a:t>
            </a:r>
            <a:r>
              <a:rPr kumimoji="1" lang="ko-KR" altLang="en-US" sz="1200" dirty="0" smtClean="0">
                <a:latin typeface="HY헤드라인M" pitchFamily="18" charset="-127"/>
                <a:ea typeface="HY헤드라인M" pitchFamily="18" charset="-127"/>
              </a:rPr>
              <a:t>네트워크 성능</a:t>
            </a:r>
          </a:p>
          <a:p>
            <a:pPr marL="731520" lvl="2" indent="-274320">
              <a:spcBef>
                <a:spcPts val="550"/>
              </a:spcBef>
              <a:buClr>
                <a:schemeClr val="accent1"/>
              </a:buClr>
              <a:buSzPct val="70000"/>
            </a:pPr>
            <a:endParaRPr kumimoji="1" lang="en-US" altLang="ko-KR" sz="11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idescreen presentation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5000"/>
                <a:satMod val="150000"/>
              </a:schemeClr>
            </a:gs>
            <a:gs pos="35000">
              <a:schemeClr val="phClr">
                <a:shade val="60000"/>
                <a:satMod val="150000"/>
              </a:schemeClr>
            </a:gs>
            <a:gs pos="100000">
              <a:schemeClr val="phClr">
                <a:tint val="97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Widescreen presentation</Template>
  <TotalTime>0</TotalTime>
  <Words>1141</Words>
  <Application>Microsoft Office PowerPoint</Application>
  <PresentationFormat>화면 슬라이드 쇼(16:9)</PresentationFormat>
  <Paragraphs>417</Paragraphs>
  <Slides>26</Slides>
  <Notes>22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26</vt:i4>
      </vt:variant>
    </vt:vector>
  </HeadingPairs>
  <TitlesOfParts>
    <vt:vector size="27" baseType="lpstr">
      <vt:lpstr>Widescreen presentation</vt:lpstr>
      <vt:lpstr>능동적인 QA로 인한 영향력</vt:lpstr>
      <vt:lpstr>INDEX</vt:lpstr>
      <vt:lpstr>영향력?</vt:lpstr>
      <vt:lpstr>품질의 영향력?</vt:lpstr>
      <vt:lpstr>영향력을 주는 행위</vt:lpstr>
      <vt:lpstr>QA의 영향력?</vt:lpstr>
      <vt:lpstr>기준을 제시하라.</vt:lpstr>
      <vt:lpstr>기준을 제시하라.</vt:lpstr>
      <vt:lpstr>기준을 제시하라.</vt:lpstr>
      <vt:lpstr>부정적인 태도를 지양하라</vt:lpstr>
      <vt:lpstr>부정적인 태도를 지양하라</vt:lpstr>
      <vt:lpstr>얻기보다 먼저 주어라</vt:lpstr>
      <vt:lpstr>얻기보다 먼저 주어라</vt:lpstr>
      <vt:lpstr>얻기보다 먼저 주어라</vt:lpstr>
      <vt:lpstr>최고가 되라</vt:lpstr>
      <vt:lpstr>최고가 되라</vt:lpstr>
      <vt:lpstr>최고가 되라</vt:lpstr>
      <vt:lpstr>최고가 되라</vt:lpstr>
      <vt:lpstr>최고가 되라</vt:lpstr>
      <vt:lpstr>단계별 QA의 접근 –(게임 개발 측면)</vt:lpstr>
      <vt:lpstr>단계별 QA의 접근 –(게임 개발 측면)</vt:lpstr>
      <vt:lpstr>QA 인력 기준</vt:lpstr>
      <vt:lpstr>(참고)332.</vt:lpstr>
      <vt:lpstr>(참고) TQM.</vt:lpstr>
      <vt:lpstr>(참고)  ETC.</vt:lpstr>
      <vt:lpstr>Q&amp;A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2010-01-04T02:15:31Z</dcterms:created>
  <dcterms:modified xsi:type="dcterms:W3CDTF">2010-09-13T03:48:39Z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LCID">
    <vt:i4>1042</vt:i4>
  </property>
  <property fmtid="{D5CDD505-2E9C-101B-9397-08002B2CF9AE}" pid="3" name="_Version">
    <vt:lpwstr>12.0.4518</vt:lpwstr>
  </property>
  <property fmtid="{D5CDD505-2E9C-101B-9397-08002B2CF9AE}" pid="4" name="_TemplateID">
    <vt:lpwstr>TC101769301042</vt:lpwstr>
  </property>
</Properties>
</file>